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Maven Pro" panose="020B0604020202020204" charset="0"/>
      <p:regular r:id="rId22"/>
      <p:bold r:id="rId23"/>
    </p:embeddedFont>
    <p:embeddedFont>
      <p:font typeface="Nunito" panose="020B0604020202020204" charset="0"/>
      <p:regular r:id="rId24"/>
      <p:bold r:id="rId25"/>
      <p:italic r:id="rId26"/>
      <p:boldItalic r:id="rId27"/>
    </p:embeddedFont>
    <p:embeddedFont>
      <p:font typeface="Playfair Display"/>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06C7D9-5C7E-4B56-A992-CF8C0F13F72C}">
  <a:tblStyle styleId="{A706C7D9-5C7E-4B56-A992-CF8C0F13F72C}" styleName="Table_0"/>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3" d="100"/>
          <a:sy n="53" d="100"/>
        </p:scale>
        <p:origin x="36"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6" name="Shape 3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Shape 3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1" name="Shape 3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6" name="Shape 3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1" name="Shape 3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7" name="Shape 3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3" name="Shape 3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9" name="Shape 3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5" name="Shape 3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 name="Shape 2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6" name="Shape 3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3" name="Shape 3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3"/>
        </a:solidFill>
        <a:effectLst/>
      </p:bgPr>
    </p:bg>
    <p:spTree>
      <p:nvGrpSpPr>
        <p:cNvPr id="1" name="Shape 9"/>
        <p:cNvGrpSpPr/>
        <p:nvPr/>
      </p:nvGrpSpPr>
      <p:grpSpPr>
        <a:xfrm>
          <a:off x="0" y="0"/>
          <a:ext cx="0" cy="0"/>
          <a:chOff x="0" y="0"/>
          <a:chExt cx="0" cy="0"/>
        </a:xfrm>
      </p:grpSpPr>
      <p:grpSp>
        <p:nvGrpSpPr>
          <p:cNvPr id="10" name="Shape 10"/>
          <p:cNvGrpSpPr/>
          <p:nvPr/>
        </p:nvGrpSpPr>
        <p:grpSpPr>
          <a:xfrm>
            <a:off x="7343003" y="3409675"/>
            <a:ext cx="1691421" cy="1732548"/>
            <a:chOff x="7343003" y="3409675"/>
            <a:chExt cx="1691421" cy="1732548"/>
          </a:xfrm>
        </p:grpSpPr>
        <p:grpSp>
          <p:nvGrpSpPr>
            <p:cNvPr id="11" name="Shape 11"/>
            <p:cNvGrpSpPr/>
            <p:nvPr/>
          </p:nvGrpSpPr>
          <p:grpSpPr>
            <a:xfrm>
              <a:off x="7343003" y="4453710"/>
              <a:ext cx="316800" cy="688512"/>
              <a:chOff x="7343003" y="4453710"/>
              <a:chExt cx="316800" cy="688512"/>
            </a:xfrm>
          </p:grpSpPr>
          <p:sp>
            <p:nvSpPr>
              <p:cNvPr id="12" name="Shape 12"/>
              <p:cNvSpPr/>
              <p:nvPr/>
            </p:nvSpPr>
            <p:spPr>
              <a:xfrm>
                <a:off x="7343003" y="4453710"/>
                <a:ext cx="316800" cy="688500"/>
              </a:xfrm>
              <a:prstGeom prst="round2SameRect">
                <a:avLst>
                  <a:gd name="adj1" fmla="val 50000"/>
                  <a:gd name="adj2" fmla="val 0"/>
                </a:avLst>
              </a:prstGeom>
              <a:solidFill>
                <a:schemeClr val="lt1">
                  <a:alpha val="9410"/>
                </a:schemeClr>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lIns="91425" tIns="91425" rIns="91425" bIns="91425" anchor="ctr" anchorCtr="0">
                <a:noAutofit/>
              </a:bodyPr>
              <a:lstStyle/>
              <a:p>
                <a:pPr lvl="0">
                  <a:spcBef>
                    <a:spcPts val="0"/>
                  </a:spcBef>
                  <a:buNone/>
                </a:pPr>
                <a:endParaRPr/>
              </a:p>
            </p:txBody>
          </p:sp>
        </p:grpSp>
        <p:grpSp>
          <p:nvGrpSpPr>
            <p:cNvPr id="14" name="Shape 14"/>
            <p:cNvGrpSpPr/>
            <p:nvPr/>
          </p:nvGrpSpPr>
          <p:grpSpPr>
            <a:xfrm>
              <a:off x="7801210" y="4105700"/>
              <a:ext cx="316800" cy="1036523"/>
              <a:chOff x="7801210" y="4105700"/>
              <a:chExt cx="316800" cy="1036523"/>
            </a:xfrm>
          </p:grpSpPr>
          <p:sp>
            <p:nvSpPr>
              <p:cNvPr id="15" name="Shape 15"/>
              <p:cNvSpPr/>
              <p:nvPr/>
            </p:nvSpPr>
            <p:spPr>
              <a:xfrm>
                <a:off x="7801210" y="4453710"/>
                <a:ext cx="316800" cy="688500"/>
              </a:xfrm>
              <a:prstGeom prst="round2SameRect">
                <a:avLst>
                  <a:gd name="adj1" fmla="val 50000"/>
                  <a:gd name="adj2" fmla="val 0"/>
                </a:avLst>
              </a:prstGeom>
              <a:solidFill>
                <a:schemeClr val="lt1">
                  <a:alpha val="9410"/>
                </a:schemeClr>
              </a:solidFill>
              <a:ln>
                <a:noFill/>
              </a:ln>
            </p:spPr>
            <p:txBody>
              <a:bodyPr lIns="91425" tIns="91425" rIns="91425" bIns="91425" anchor="ctr" anchorCtr="0">
                <a:noAutofit/>
              </a:bodyPr>
              <a:lstStyle/>
              <a:p>
                <a:pPr lvl="0">
                  <a:spcBef>
                    <a:spcPts val="0"/>
                  </a:spcBef>
                  <a:buNone/>
                </a:pPr>
                <a:endParaRPr/>
              </a:p>
            </p:txBody>
          </p:sp>
          <p:sp>
            <p:nvSpPr>
              <p:cNvPr id="16" name="Shape 16"/>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lIns="91425" tIns="91425" rIns="91425" bIns="91425" anchor="ctr" anchorCtr="0">
                <a:noAutofit/>
              </a:bodyPr>
              <a:lstStyle/>
              <a:p>
                <a:pPr lvl="0">
                  <a:spcBef>
                    <a:spcPts val="0"/>
                  </a:spcBef>
                  <a:buNone/>
                </a:pPr>
                <a:endParaRPr/>
              </a:p>
            </p:txBody>
          </p:sp>
          <p:sp>
            <p:nvSpPr>
              <p:cNvPr id="17" name="Shape 17"/>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lIns="91425" tIns="91425" rIns="91425" bIns="91425" anchor="ctr" anchorCtr="0">
                <a:noAutofit/>
              </a:bodyPr>
              <a:lstStyle/>
              <a:p>
                <a:pPr lvl="0">
                  <a:spcBef>
                    <a:spcPts val="0"/>
                  </a:spcBef>
                  <a:buNone/>
                </a:pPr>
                <a:endParaRPr/>
              </a:p>
            </p:txBody>
          </p:sp>
        </p:grpSp>
        <p:grpSp>
          <p:nvGrpSpPr>
            <p:cNvPr id="18" name="Shape 18"/>
            <p:cNvGrpSpPr/>
            <p:nvPr/>
          </p:nvGrpSpPr>
          <p:grpSpPr>
            <a:xfrm>
              <a:off x="8259417" y="3757688"/>
              <a:ext cx="316800" cy="1384535"/>
              <a:chOff x="8259417" y="3757688"/>
              <a:chExt cx="316800" cy="1384535"/>
            </a:xfrm>
          </p:grpSpPr>
          <p:sp>
            <p:nvSpPr>
              <p:cNvPr id="19" name="Shape 19"/>
              <p:cNvSpPr/>
              <p:nvPr/>
            </p:nvSpPr>
            <p:spPr>
              <a:xfrm>
                <a:off x="8259417" y="4453710"/>
                <a:ext cx="316800" cy="688500"/>
              </a:xfrm>
              <a:prstGeom prst="round2SameRect">
                <a:avLst>
                  <a:gd name="adj1" fmla="val 50000"/>
                  <a:gd name="adj2" fmla="val 0"/>
                </a:avLst>
              </a:prstGeom>
              <a:solidFill>
                <a:schemeClr val="lt1">
                  <a:alpha val="9410"/>
                </a:schemeClr>
              </a:solidFill>
              <a:ln>
                <a:noFill/>
              </a:ln>
            </p:spPr>
            <p:txBody>
              <a:bodyPr lIns="91425" tIns="91425" rIns="91425" bIns="91425" anchor="ctr" anchorCtr="0">
                <a:noAutofit/>
              </a:bodyPr>
              <a:lstStyle/>
              <a:p>
                <a:pPr lvl="0">
                  <a:spcBef>
                    <a:spcPts val="0"/>
                  </a:spcBef>
                  <a:buNone/>
                </a:pPr>
                <a:endParaRPr/>
              </a:p>
            </p:txBody>
          </p:sp>
          <p:sp>
            <p:nvSpPr>
              <p:cNvPr id="20" name="Shape 20"/>
              <p:cNvSpPr/>
              <p:nvPr/>
            </p:nvSpPr>
            <p:spPr>
              <a:xfrm>
                <a:off x="8259417" y="3757688"/>
                <a:ext cx="316800" cy="1384500"/>
              </a:xfrm>
              <a:prstGeom prst="round2SameRect">
                <a:avLst>
                  <a:gd name="adj1" fmla="val 50000"/>
                  <a:gd name="adj2" fmla="val 0"/>
                </a:avLst>
              </a:prstGeom>
              <a:solidFill>
                <a:schemeClr val="lt1">
                  <a:alpha val="9410"/>
                </a:schemeClr>
              </a:solidFill>
              <a:ln>
                <a:noFill/>
              </a:ln>
            </p:spPr>
            <p:txBody>
              <a:bodyPr lIns="91425" tIns="91425" rIns="91425" bIns="91425" anchor="ctr" anchorCtr="0">
                <a:noAutofit/>
              </a:bodyPr>
              <a:lstStyle/>
              <a:p>
                <a:pPr lvl="0">
                  <a:spcBef>
                    <a:spcPts val="0"/>
                  </a:spcBef>
                  <a:buNone/>
                </a:pPr>
                <a:endParaRPr/>
              </a:p>
            </p:txBody>
          </p:sp>
          <p:sp>
            <p:nvSpPr>
              <p:cNvPr id="21" name="Shape 21"/>
              <p:cNvSpPr/>
              <p:nvPr/>
            </p:nvSpPr>
            <p:spPr>
              <a:xfrm>
                <a:off x="8259417" y="4105700"/>
                <a:ext cx="316800" cy="1036500"/>
              </a:xfrm>
              <a:prstGeom prst="round2SameRect">
                <a:avLst>
                  <a:gd name="adj1" fmla="val 50000"/>
                  <a:gd name="adj2" fmla="val 0"/>
                </a:avLst>
              </a:prstGeom>
              <a:solidFill>
                <a:schemeClr val="lt1">
                  <a:alpha val="9410"/>
                </a:schemeClr>
              </a:solidFill>
              <a:ln>
                <a:noFill/>
              </a:ln>
            </p:spPr>
            <p:txBody>
              <a:bodyPr lIns="91425" tIns="91425" rIns="91425" bIns="91425" anchor="ctr" anchorCtr="0">
                <a:noAutofit/>
              </a:bodyPr>
              <a:lstStyle/>
              <a:p>
                <a:pPr lvl="0">
                  <a:spcBef>
                    <a:spcPts val="0"/>
                  </a:spcBef>
                  <a:buNone/>
                </a:pPr>
                <a:endParaRPr/>
              </a:p>
            </p:txBody>
          </p:sp>
          <p:sp>
            <p:nvSpPr>
              <p:cNvPr id="22" name="Shape 22"/>
              <p:cNvSpPr/>
              <p:nvPr/>
            </p:nvSpPr>
            <p:spPr>
              <a:xfrm>
                <a:off x="8259417" y="4801723"/>
                <a:ext cx="316800" cy="340500"/>
              </a:xfrm>
              <a:prstGeom prst="round2SameRect">
                <a:avLst>
                  <a:gd name="adj1" fmla="val 50000"/>
                  <a:gd name="adj2" fmla="val 0"/>
                </a:avLst>
              </a:prstGeom>
              <a:solidFill>
                <a:schemeClr val="lt1">
                  <a:alpha val="9410"/>
                </a:schemeClr>
              </a:solidFill>
              <a:ln>
                <a:noFill/>
              </a:ln>
            </p:spPr>
            <p:txBody>
              <a:bodyPr lIns="91425" tIns="91425" rIns="91425" bIns="91425" anchor="ctr" anchorCtr="0">
                <a:noAutofit/>
              </a:bodyPr>
              <a:lstStyle/>
              <a:p>
                <a:pPr lvl="0">
                  <a:spcBef>
                    <a:spcPts val="0"/>
                  </a:spcBef>
                  <a:buNone/>
                </a:pPr>
                <a:endParaRPr/>
              </a:p>
            </p:txBody>
          </p:sp>
        </p:grpSp>
        <p:grpSp>
          <p:nvGrpSpPr>
            <p:cNvPr id="23" name="Shape 23"/>
            <p:cNvGrpSpPr/>
            <p:nvPr/>
          </p:nvGrpSpPr>
          <p:grpSpPr>
            <a:xfrm>
              <a:off x="8717625" y="3409675"/>
              <a:ext cx="316800" cy="1732548"/>
              <a:chOff x="8717625" y="3409675"/>
              <a:chExt cx="316800" cy="1732548"/>
            </a:xfrm>
          </p:grpSpPr>
          <p:sp>
            <p:nvSpPr>
              <p:cNvPr id="24" name="Shape 24"/>
              <p:cNvSpPr/>
              <p:nvPr/>
            </p:nvSpPr>
            <p:spPr>
              <a:xfrm>
                <a:off x="8717625" y="4453710"/>
                <a:ext cx="316800" cy="688500"/>
              </a:xfrm>
              <a:prstGeom prst="round2SameRect">
                <a:avLst>
                  <a:gd name="adj1" fmla="val 50000"/>
                  <a:gd name="adj2" fmla="val 0"/>
                </a:avLst>
              </a:prstGeom>
              <a:solidFill>
                <a:schemeClr val="lt1">
                  <a:alpha val="9410"/>
                </a:schemeClr>
              </a:solidFill>
              <a:ln>
                <a:noFill/>
              </a:ln>
            </p:spPr>
            <p:txBody>
              <a:bodyPr lIns="91425" tIns="91425" rIns="91425" bIns="91425" anchor="ctr" anchorCtr="0">
                <a:noAutofit/>
              </a:bodyPr>
              <a:lstStyle/>
              <a:p>
                <a:pPr lvl="0">
                  <a:spcBef>
                    <a:spcPts val="0"/>
                  </a:spcBef>
                  <a:buNone/>
                </a:pPr>
                <a:endParaRPr/>
              </a:p>
            </p:txBody>
          </p:sp>
          <p:sp>
            <p:nvSpPr>
              <p:cNvPr id="25" name="Shape 25"/>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lIns="91425" tIns="91425" rIns="91425" bIns="91425" anchor="ctr" anchorCtr="0">
                <a:noAutofit/>
              </a:bodyPr>
              <a:lstStyle/>
              <a:p>
                <a:pPr lvl="0">
                  <a:spcBef>
                    <a:spcPts val="0"/>
                  </a:spcBef>
                  <a:buNone/>
                </a:pPr>
                <a:endParaRPr/>
              </a:p>
            </p:txBody>
          </p:sp>
          <p:sp>
            <p:nvSpPr>
              <p:cNvPr id="26" name="Shape 26"/>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lIns="91425" tIns="91425" rIns="91425" bIns="91425" anchor="ctr" anchorCtr="0">
                <a:noAutofit/>
              </a:bodyPr>
              <a:lstStyle/>
              <a:p>
                <a:pPr lvl="0">
                  <a:spcBef>
                    <a:spcPts val="0"/>
                  </a:spcBef>
                  <a:buNone/>
                </a:pPr>
                <a:endParaRPr/>
              </a:p>
            </p:txBody>
          </p:sp>
          <p:sp>
            <p:nvSpPr>
              <p:cNvPr id="27" name="Shape 27"/>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lIns="91425" tIns="91425" rIns="91425" bIns="91425" anchor="ctr" anchorCtr="0">
                <a:noAutofit/>
              </a:bodyPr>
              <a:lstStyle/>
              <a:p>
                <a:pPr lvl="0">
                  <a:spcBef>
                    <a:spcPts val="0"/>
                  </a:spcBef>
                  <a:buNone/>
                </a:pPr>
                <a:endParaRPr/>
              </a:p>
            </p:txBody>
          </p:sp>
          <p:sp>
            <p:nvSpPr>
              <p:cNvPr id="28" name="Shape 28"/>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lIns="91425" tIns="91425" rIns="91425" bIns="91425" anchor="ctr" anchorCtr="0">
                <a:noAutofit/>
              </a:bodyPr>
              <a:lstStyle/>
              <a:p>
                <a:pPr lvl="0">
                  <a:spcBef>
                    <a:spcPts val="0"/>
                  </a:spcBef>
                  <a:buNone/>
                </a:pPr>
                <a:endParaRPr/>
              </a:p>
            </p:txBody>
          </p:sp>
        </p:grpSp>
      </p:grpSp>
      <p:grpSp>
        <p:nvGrpSpPr>
          <p:cNvPr id="29" name="Shape 29"/>
          <p:cNvGrpSpPr/>
          <p:nvPr/>
        </p:nvGrpSpPr>
        <p:grpSpPr>
          <a:xfrm>
            <a:off x="5043502" y="0"/>
            <a:ext cx="3814072" cy="3839102"/>
            <a:chOff x="5043502" y="0"/>
            <a:chExt cx="3814072" cy="3839102"/>
          </a:xfrm>
        </p:grpSpPr>
        <p:sp>
          <p:nvSpPr>
            <p:cNvPr id="30" name="Shape 30"/>
            <p:cNvSpPr/>
            <p:nvPr/>
          </p:nvSpPr>
          <p:spPr>
            <a:xfrm>
              <a:off x="8460975" y="1817775"/>
              <a:ext cx="396600" cy="396600"/>
            </a:xfrm>
            <a:prstGeom prst="ellipse">
              <a:avLst/>
            </a:prstGeom>
            <a:solidFill>
              <a:schemeClr val="lt1">
                <a:alpha val="9410"/>
              </a:schemeClr>
            </a:solidFill>
            <a:ln>
              <a:noFill/>
            </a:ln>
          </p:spPr>
          <p:txBody>
            <a:bodyPr lIns="91425" tIns="91425" rIns="91425" bIns="91425" anchor="ctr" anchorCtr="0">
              <a:noAutofit/>
            </a:bodyPr>
            <a:lstStyle/>
            <a:p>
              <a:pPr lvl="0">
                <a:spcBef>
                  <a:spcPts val="0"/>
                </a:spcBef>
                <a:buNone/>
              </a:pPr>
              <a:endParaRPr/>
            </a:p>
          </p:txBody>
        </p:sp>
        <p:sp>
          <p:nvSpPr>
            <p:cNvPr id="31" name="Shape 31"/>
            <p:cNvSpPr/>
            <p:nvPr/>
          </p:nvSpPr>
          <p:spPr>
            <a:xfrm rot="-9830444">
              <a:off x="6469758" y="3480727"/>
              <a:ext cx="320148" cy="320148"/>
            </a:xfrm>
            <a:prstGeom prst="ellipse">
              <a:avLst/>
            </a:prstGeom>
            <a:solidFill>
              <a:schemeClr val="lt1">
                <a:alpha val="9410"/>
              </a:schemeClr>
            </a:solidFill>
            <a:ln>
              <a:noFill/>
            </a:ln>
          </p:spPr>
          <p:txBody>
            <a:bodyPr lIns="91425" tIns="91425" rIns="91425" bIns="91425" anchor="ctr" anchorCtr="0">
              <a:noAutofit/>
            </a:bodyPr>
            <a:lstStyle/>
            <a:p>
              <a:pPr lvl="0">
                <a:spcBef>
                  <a:spcPts val="0"/>
                </a:spcBef>
                <a:buNone/>
              </a:pPr>
              <a:endParaRPr/>
            </a:p>
          </p:txBody>
        </p:sp>
        <p:grpSp>
          <p:nvGrpSpPr>
            <p:cNvPr id="32" name="Shape 32"/>
            <p:cNvGrpSpPr/>
            <p:nvPr/>
          </p:nvGrpSpPr>
          <p:grpSpPr>
            <a:xfrm>
              <a:off x="7647811" y="2704283"/>
              <a:ext cx="635219" cy="635218"/>
              <a:chOff x="6725724" y="2701259"/>
              <a:chExt cx="1208100" cy="1208100"/>
            </a:xfrm>
          </p:grpSpPr>
          <p:sp>
            <p:nvSpPr>
              <p:cNvPr id="33" name="Shape 33"/>
              <p:cNvSpPr/>
              <p:nvPr/>
            </p:nvSpPr>
            <p:spPr>
              <a:xfrm rot="5400000">
                <a:off x="6725725" y="2701259"/>
                <a:ext cx="1208100" cy="1208100"/>
              </a:xfrm>
              <a:prstGeom prst="ellipse">
                <a:avLst/>
              </a:prstGeom>
              <a:solidFill>
                <a:schemeClr val="lt1">
                  <a:alpha val="9410"/>
                </a:schemeClr>
              </a:soli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rot="5400000">
                <a:off x="6725724" y="2701259"/>
                <a:ext cx="1208100" cy="1208100"/>
              </a:xfrm>
              <a:prstGeom prst="pie">
                <a:avLst>
                  <a:gd name="adj1" fmla="val 8244818"/>
                  <a:gd name="adj2" fmla="val 16246175"/>
                </a:avLst>
              </a:prstGeom>
              <a:solidFill>
                <a:schemeClr val="lt1">
                  <a:alpha val="9410"/>
                </a:schemeClr>
              </a:solidFill>
              <a:ln>
                <a:noFill/>
              </a:ln>
            </p:spPr>
            <p:txBody>
              <a:bodyPr lIns="91425" tIns="91425" rIns="91425" bIns="91425" anchor="ctr" anchorCtr="0">
                <a:noAutofit/>
              </a:bodyPr>
              <a:lstStyle/>
              <a:p>
                <a:pPr lvl="0">
                  <a:spcBef>
                    <a:spcPts val="0"/>
                  </a:spcBef>
                  <a:buNone/>
                </a:pPr>
                <a:endParaRPr/>
              </a:p>
            </p:txBody>
          </p:sp>
          <p:sp>
            <p:nvSpPr>
              <p:cNvPr id="35" name="Shape 35"/>
              <p:cNvSpPr/>
              <p:nvPr/>
            </p:nvSpPr>
            <p:spPr>
              <a:xfrm rot="5400000">
                <a:off x="6954987" y="2930398"/>
                <a:ext cx="749700" cy="749700"/>
              </a:xfrm>
              <a:prstGeom prst="ellipse">
                <a:avLst/>
              </a:prstGeom>
              <a:solidFill>
                <a:schemeClr val="lt1">
                  <a:alpha val="9410"/>
                </a:schemeClr>
              </a:solidFill>
              <a:ln>
                <a:noFill/>
              </a:ln>
            </p:spPr>
            <p:txBody>
              <a:bodyPr lIns="91425" tIns="91425" rIns="91425" bIns="91425" anchor="ctr" anchorCtr="0">
                <a:noAutofit/>
              </a:bodyPr>
              <a:lstStyle/>
              <a:p>
                <a:pPr lvl="0">
                  <a:spcBef>
                    <a:spcPts val="0"/>
                  </a:spcBef>
                  <a:buNone/>
                </a:pPr>
                <a:endParaRPr/>
              </a:p>
            </p:txBody>
          </p:sp>
        </p:grpSp>
        <p:sp>
          <p:nvSpPr>
            <p:cNvPr id="36" name="Shape 36"/>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lIns="91425" tIns="91425" rIns="91425" bIns="91425" anchor="ctr" anchorCtr="0">
              <a:noAutofit/>
            </a:bodyPr>
            <a:lstStyle/>
            <a:p>
              <a:pPr lvl="0">
                <a:spcBef>
                  <a:spcPts val="0"/>
                </a:spcBef>
                <a:buNone/>
              </a:pPr>
              <a:endParaRPr/>
            </a:p>
          </p:txBody>
        </p:sp>
        <p:grpSp>
          <p:nvGrpSpPr>
            <p:cNvPr id="37" name="Shape 37"/>
            <p:cNvGrpSpPr/>
            <p:nvPr/>
          </p:nvGrpSpPr>
          <p:grpSpPr>
            <a:xfrm>
              <a:off x="7952719" y="179237"/>
              <a:ext cx="873164" cy="873002"/>
              <a:chOff x="7754428" y="208724"/>
              <a:chExt cx="541800" cy="541800"/>
            </a:xfrm>
          </p:grpSpPr>
          <p:sp>
            <p:nvSpPr>
              <p:cNvPr id="38" name="Shape 38"/>
              <p:cNvSpPr/>
              <p:nvPr/>
            </p:nvSpPr>
            <p:spPr>
              <a:xfrm rot="-8647347">
                <a:off x="7831319" y="285615"/>
                <a:ext cx="388018" cy="388018"/>
              </a:xfrm>
              <a:prstGeom prst="ellipse">
                <a:avLst/>
              </a:prstGeom>
              <a:solidFill>
                <a:schemeClr val="lt1">
                  <a:alpha val="9410"/>
                </a:schemeClr>
              </a:solidFill>
              <a:ln>
                <a:noFill/>
              </a:ln>
            </p:spPr>
            <p:txBody>
              <a:bodyPr lIns="91425" tIns="91425" rIns="91425" bIns="91425" anchor="ctr" anchorCtr="0">
                <a:noAutofit/>
              </a:bodyPr>
              <a:lstStyle/>
              <a:p>
                <a:pPr lvl="0">
                  <a:spcBef>
                    <a:spcPts val="0"/>
                  </a:spcBef>
                  <a:buNone/>
                </a:pPr>
                <a:endParaRPr/>
              </a:p>
            </p:txBody>
          </p:sp>
          <p:sp>
            <p:nvSpPr>
              <p:cNvPr id="39" name="Shape 39"/>
              <p:cNvSpPr/>
              <p:nvPr/>
            </p:nvSpPr>
            <p:spPr>
              <a:xfrm rot="-8647347">
                <a:off x="7831319" y="285615"/>
                <a:ext cx="388018" cy="388018"/>
              </a:xfrm>
              <a:prstGeom prst="pie">
                <a:avLst>
                  <a:gd name="adj1" fmla="val 19376841"/>
                  <a:gd name="adj2" fmla="val 12313574"/>
                </a:avLst>
              </a:prstGeom>
              <a:solidFill>
                <a:schemeClr val="lt1">
                  <a:alpha val="9410"/>
                </a:schemeClr>
              </a:solidFill>
              <a:ln>
                <a:noFill/>
              </a:ln>
            </p:spPr>
            <p:txBody>
              <a:bodyPr lIns="91425" tIns="91425" rIns="91425" bIns="91425" anchor="ctr" anchorCtr="0">
                <a:noAutofit/>
              </a:bodyPr>
              <a:lstStyle/>
              <a:p>
                <a:pPr lvl="0">
                  <a:spcBef>
                    <a:spcPts val="0"/>
                  </a:spcBef>
                  <a:buNone/>
                </a:pPr>
                <a:endParaRPr/>
              </a:p>
            </p:txBody>
          </p:sp>
        </p:grpSp>
        <p:sp>
          <p:nvSpPr>
            <p:cNvPr id="40" name="Shape 40"/>
            <p:cNvSpPr/>
            <p:nvPr/>
          </p:nvSpPr>
          <p:spPr>
            <a:xfrm>
              <a:off x="5399840" y="356364"/>
              <a:ext cx="2576999" cy="2577000"/>
            </a:xfrm>
            <a:prstGeom prst="ellipse">
              <a:avLst/>
            </a:prstGeom>
            <a:solidFill>
              <a:schemeClr val="lt1">
                <a:alpha val="9410"/>
              </a:schemeClr>
            </a:solidFill>
            <a:ln>
              <a:noFill/>
            </a:ln>
          </p:spPr>
          <p:txBody>
            <a:bodyPr lIns="91425" tIns="91425" rIns="91425" bIns="91425" anchor="ctr" anchorCtr="0">
              <a:noAutofit/>
            </a:bodyPr>
            <a:lstStyle/>
            <a:p>
              <a:pPr lvl="0">
                <a:spcBef>
                  <a:spcPts val="0"/>
                </a:spcBef>
                <a:buNone/>
              </a:pPr>
              <a:endParaRPr/>
            </a:p>
          </p:txBody>
        </p:sp>
        <p:sp>
          <p:nvSpPr>
            <p:cNvPr id="41" name="Shape 41"/>
            <p:cNvSpPr/>
            <p:nvPr/>
          </p:nvSpPr>
          <p:spPr>
            <a:xfrm rot="2043858">
              <a:off x="5503812" y="460309"/>
              <a:ext cx="2369480" cy="2369480"/>
            </a:xfrm>
            <a:prstGeom prst="ellipse">
              <a:avLst/>
            </a:prstGeom>
            <a:solidFill>
              <a:schemeClr val="lt1">
                <a:alpha val="9410"/>
              </a:schemeClr>
            </a:solidFill>
            <a:ln>
              <a:noFill/>
            </a:ln>
          </p:spPr>
          <p:txBody>
            <a:bodyPr lIns="91425" tIns="91425" rIns="91425" bIns="91425" anchor="ctr" anchorCtr="0">
              <a:noAutofit/>
            </a:bodyPr>
            <a:lstStyle/>
            <a:p>
              <a:pPr lvl="0">
                <a:spcBef>
                  <a:spcPts val="0"/>
                </a:spcBef>
                <a:buNone/>
              </a:pPr>
              <a:endParaRPr/>
            </a:p>
          </p:txBody>
        </p:sp>
        <p:sp>
          <p:nvSpPr>
            <p:cNvPr id="42" name="Shape 4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lIns="91425" tIns="91425" rIns="91425" bIns="91425" anchor="ctr" anchorCtr="0">
              <a:noAutofit/>
            </a:bodyPr>
            <a:lstStyle/>
            <a:p>
              <a:pPr lvl="0">
                <a:spcBef>
                  <a:spcPts val="0"/>
                </a:spcBef>
                <a:buNone/>
              </a:pPr>
              <a:endParaRPr/>
            </a:p>
          </p:txBody>
        </p:sp>
        <p:sp>
          <p:nvSpPr>
            <p:cNvPr id="43" name="Shape 43"/>
            <p:cNvSpPr/>
            <p:nvPr/>
          </p:nvSpPr>
          <p:spPr>
            <a:xfrm rot="2044777">
              <a:off x="5911448" y="867729"/>
              <a:ext cx="1554222" cy="1554222"/>
            </a:xfrm>
            <a:prstGeom prst="ellipse">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44" name="Shape 44"/>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lIns="91425" tIns="91425" rIns="91425" bIns="91425" anchor="ctr" anchorCtr="0">
              <a:noAutofit/>
            </a:bodyPr>
            <a:lstStyle/>
            <a:p>
              <a:pPr lvl="0">
                <a:spcBef>
                  <a:spcPts val="0"/>
                </a:spcBef>
                <a:buNone/>
              </a:pPr>
              <a:endParaRPr/>
            </a:p>
          </p:txBody>
        </p:sp>
        <p:sp>
          <p:nvSpPr>
            <p:cNvPr id="45" name="Shape 45"/>
            <p:cNvSpPr/>
            <p:nvPr/>
          </p:nvSpPr>
          <p:spPr>
            <a:xfrm rot="-9830444">
              <a:off x="6469758" y="3480727"/>
              <a:ext cx="320148" cy="320148"/>
            </a:xfrm>
            <a:prstGeom prst="pie">
              <a:avLst>
                <a:gd name="adj1" fmla="val 19376841"/>
                <a:gd name="adj2" fmla="val 16200000"/>
              </a:avLst>
            </a:prstGeom>
            <a:solidFill>
              <a:schemeClr val="lt1">
                <a:alpha val="9410"/>
              </a:schemeClr>
            </a:solidFill>
            <a:ln>
              <a:noFill/>
            </a:ln>
          </p:spPr>
          <p:txBody>
            <a:bodyPr lIns="91425" tIns="91425" rIns="91425" bIns="91425" anchor="ctr" anchorCtr="0">
              <a:noAutofit/>
            </a:bodyPr>
            <a:lstStyle/>
            <a:p>
              <a:pPr lvl="0">
                <a:spcBef>
                  <a:spcPts val="0"/>
                </a:spcBef>
                <a:buNone/>
              </a:pPr>
              <a:endParaRPr/>
            </a:p>
          </p:txBody>
        </p:sp>
      </p:grpSp>
      <p:sp>
        <p:nvSpPr>
          <p:cNvPr id="46" name="Shape 46"/>
          <p:cNvSpPr txBox="1">
            <a:spLocks noGrp="1"/>
          </p:cNvSpPr>
          <p:nvPr>
            <p:ph type="ctrTitle"/>
          </p:nvPr>
        </p:nvSpPr>
        <p:spPr>
          <a:xfrm>
            <a:off x="824000" y="1613812"/>
            <a:ext cx="4255500" cy="1872900"/>
          </a:xfrm>
          <a:prstGeom prst="rect">
            <a:avLst/>
          </a:prstGeom>
        </p:spPr>
        <p:txBody>
          <a:bodyPr lIns="91425" tIns="91425" rIns="91425" bIns="91425" anchor="ctr" anchorCtr="0"/>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a:endParaRPr/>
          </a:p>
        </p:txBody>
      </p:sp>
      <p:sp>
        <p:nvSpPr>
          <p:cNvPr id="47" name="Shape 47"/>
          <p:cNvSpPr txBox="1">
            <a:spLocks noGrp="1"/>
          </p:cNvSpPr>
          <p:nvPr>
            <p:ph type="subTitle" idx="1"/>
          </p:nvPr>
        </p:nvSpPr>
        <p:spPr>
          <a:xfrm>
            <a:off x="824000" y="3596300"/>
            <a:ext cx="4255500" cy="695400"/>
          </a:xfrm>
          <a:prstGeom prst="rect">
            <a:avLst/>
          </a:prstGeom>
        </p:spPr>
        <p:txBody>
          <a:bodyPr lIns="91425" tIns="91425" rIns="91425" bIns="91425" anchor="t" anchorCtr="0"/>
          <a:lstStyle>
            <a:lvl1pPr lvl="0">
              <a:lnSpc>
                <a:spcPct val="100000"/>
              </a:lnSpc>
              <a:spcBef>
                <a:spcPts val="0"/>
              </a:spcBef>
              <a:spcAft>
                <a:spcPts val="0"/>
              </a:spcAft>
              <a:buClr>
                <a:schemeClr val="lt1"/>
              </a:buClr>
              <a:buSzPct val="100000"/>
              <a:buNone/>
              <a:defRPr sz="1600">
                <a:solidFill>
                  <a:schemeClr val="lt1"/>
                </a:solidFill>
              </a:defRPr>
            </a:lvl1pPr>
            <a:lvl2pPr lvl="1">
              <a:lnSpc>
                <a:spcPct val="100000"/>
              </a:lnSpc>
              <a:spcBef>
                <a:spcPts val="0"/>
              </a:spcBef>
              <a:spcAft>
                <a:spcPts val="0"/>
              </a:spcAft>
              <a:buClr>
                <a:schemeClr val="lt1"/>
              </a:buClr>
              <a:buSzPct val="100000"/>
              <a:buNone/>
              <a:defRPr sz="1600">
                <a:solidFill>
                  <a:schemeClr val="lt1"/>
                </a:solidFill>
              </a:defRPr>
            </a:lvl2pPr>
            <a:lvl3pPr lvl="2">
              <a:lnSpc>
                <a:spcPct val="100000"/>
              </a:lnSpc>
              <a:spcBef>
                <a:spcPts val="0"/>
              </a:spcBef>
              <a:spcAft>
                <a:spcPts val="0"/>
              </a:spcAft>
              <a:buClr>
                <a:schemeClr val="lt1"/>
              </a:buClr>
              <a:buSzPct val="100000"/>
              <a:buNone/>
              <a:defRPr sz="1600">
                <a:solidFill>
                  <a:schemeClr val="lt1"/>
                </a:solidFill>
              </a:defRPr>
            </a:lvl3pPr>
            <a:lvl4pPr lvl="3">
              <a:lnSpc>
                <a:spcPct val="100000"/>
              </a:lnSpc>
              <a:spcBef>
                <a:spcPts val="0"/>
              </a:spcBef>
              <a:spcAft>
                <a:spcPts val="0"/>
              </a:spcAft>
              <a:buClr>
                <a:schemeClr val="lt1"/>
              </a:buClr>
              <a:buSzPct val="100000"/>
              <a:buNone/>
              <a:defRPr sz="1600">
                <a:solidFill>
                  <a:schemeClr val="lt1"/>
                </a:solidFill>
              </a:defRPr>
            </a:lvl4pPr>
            <a:lvl5pPr lvl="4">
              <a:lnSpc>
                <a:spcPct val="100000"/>
              </a:lnSpc>
              <a:spcBef>
                <a:spcPts val="0"/>
              </a:spcBef>
              <a:spcAft>
                <a:spcPts val="0"/>
              </a:spcAft>
              <a:buClr>
                <a:schemeClr val="lt1"/>
              </a:buClr>
              <a:buSzPct val="100000"/>
              <a:buNone/>
              <a:defRPr sz="1600">
                <a:solidFill>
                  <a:schemeClr val="lt1"/>
                </a:solidFill>
              </a:defRPr>
            </a:lvl5pPr>
            <a:lvl6pPr lvl="5">
              <a:lnSpc>
                <a:spcPct val="100000"/>
              </a:lnSpc>
              <a:spcBef>
                <a:spcPts val="0"/>
              </a:spcBef>
              <a:spcAft>
                <a:spcPts val="0"/>
              </a:spcAft>
              <a:buClr>
                <a:schemeClr val="lt1"/>
              </a:buClr>
              <a:buSzPct val="100000"/>
              <a:buNone/>
              <a:defRPr sz="1600">
                <a:solidFill>
                  <a:schemeClr val="lt1"/>
                </a:solidFill>
              </a:defRPr>
            </a:lvl6pPr>
            <a:lvl7pPr lvl="6">
              <a:lnSpc>
                <a:spcPct val="100000"/>
              </a:lnSpc>
              <a:spcBef>
                <a:spcPts val="0"/>
              </a:spcBef>
              <a:spcAft>
                <a:spcPts val="0"/>
              </a:spcAft>
              <a:buClr>
                <a:schemeClr val="lt1"/>
              </a:buClr>
              <a:buSzPct val="100000"/>
              <a:buNone/>
              <a:defRPr sz="1600">
                <a:solidFill>
                  <a:schemeClr val="lt1"/>
                </a:solidFill>
              </a:defRPr>
            </a:lvl7pPr>
            <a:lvl8pPr lvl="7">
              <a:lnSpc>
                <a:spcPct val="100000"/>
              </a:lnSpc>
              <a:spcBef>
                <a:spcPts val="0"/>
              </a:spcBef>
              <a:spcAft>
                <a:spcPts val="0"/>
              </a:spcAft>
              <a:buClr>
                <a:schemeClr val="lt1"/>
              </a:buClr>
              <a:buSzPct val="100000"/>
              <a:buNone/>
              <a:defRPr sz="1600">
                <a:solidFill>
                  <a:schemeClr val="lt1"/>
                </a:solidFill>
              </a:defRPr>
            </a:lvl8pPr>
            <a:lvl9pPr lvl="8">
              <a:lnSpc>
                <a:spcPct val="100000"/>
              </a:lnSpc>
              <a:spcBef>
                <a:spcPts val="0"/>
              </a:spcBef>
              <a:spcAft>
                <a:spcPts val="0"/>
              </a:spcAft>
              <a:buClr>
                <a:schemeClr val="lt1"/>
              </a:buClr>
              <a:buSzPct val="100000"/>
              <a:buNone/>
              <a:defRPr sz="1600">
                <a:solidFill>
                  <a:schemeClr val="lt1"/>
                </a:solidFill>
              </a:defRPr>
            </a:lvl9pPr>
          </a:lstStyle>
          <a:p>
            <a:endParaRPr/>
          </a:p>
        </p:txBody>
      </p:sp>
      <p:sp>
        <p:nvSpPr>
          <p:cNvPr id="48" name="Shape 48"/>
          <p:cNvSpPr txBox="1">
            <a:spLocks noGrp="1"/>
          </p:cNvSpPr>
          <p:nvPr>
            <p:ph type="sldNum" idx="12"/>
          </p:nvPr>
        </p:nvSpPr>
        <p:spPr>
          <a:xfrm>
            <a:off x="8451046" y="4736975"/>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accent3"/>
        </a:solidFill>
        <a:effectLst/>
      </p:bgPr>
    </p:bg>
    <p:spTree>
      <p:nvGrpSpPr>
        <p:cNvPr id="1" name="Shape 141"/>
        <p:cNvGrpSpPr/>
        <p:nvPr/>
      </p:nvGrpSpPr>
      <p:grpSpPr>
        <a:xfrm>
          <a:off x="0" y="0"/>
          <a:ext cx="0" cy="0"/>
          <a:chOff x="0" y="0"/>
          <a:chExt cx="0" cy="0"/>
        </a:xfrm>
      </p:grpSpPr>
      <p:grpSp>
        <p:nvGrpSpPr>
          <p:cNvPr id="142" name="Shape 142"/>
          <p:cNvGrpSpPr/>
          <p:nvPr/>
        </p:nvGrpSpPr>
        <p:grpSpPr>
          <a:xfrm>
            <a:off x="51" y="4099200"/>
            <a:ext cx="9144035" cy="1044300"/>
            <a:chOff x="51" y="4099200"/>
            <a:chExt cx="9144035" cy="1044300"/>
          </a:xfrm>
        </p:grpSpPr>
        <p:grpSp>
          <p:nvGrpSpPr>
            <p:cNvPr id="143" name="Shape 143"/>
            <p:cNvGrpSpPr/>
            <p:nvPr/>
          </p:nvGrpSpPr>
          <p:grpSpPr>
            <a:xfrm>
              <a:off x="51" y="4309200"/>
              <a:ext cx="231621" cy="834300"/>
              <a:chOff x="2688736" y="4301380"/>
              <a:chExt cx="231900" cy="834300"/>
            </a:xfrm>
          </p:grpSpPr>
          <p:sp>
            <p:nvSpPr>
              <p:cNvPr id="144" name="Shape 144"/>
              <p:cNvSpPr/>
              <p:nvPr/>
            </p:nvSpPr>
            <p:spPr>
              <a:xfrm flipH="1">
                <a:off x="2688736" y="4720780"/>
                <a:ext cx="231900" cy="4149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45" name="Shape 145"/>
              <p:cNvSpPr/>
              <p:nvPr/>
            </p:nvSpPr>
            <p:spPr>
              <a:xfrm flipH="1">
                <a:off x="2688736" y="4301380"/>
                <a:ext cx="231900" cy="8343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46" name="Shape 146"/>
              <p:cNvSpPr/>
              <p:nvPr/>
            </p:nvSpPr>
            <p:spPr>
              <a:xfrm flipH="1">
                <a:off x="2688736" y="4511080"/>
                <a:ext cx="231900" cy="6246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47" name="Shape 147"/>
              <p:cNvSpPr/>
              <p:nvPr/>
            </p:nvSpPr>
            <p:spPr>
              <a:xfrm flipH="1">
                <a:off x="2688736" y="4930480"/>
                <a:ext cx="231900" cy="2052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nvGrpSpPr>
            <p:cNvPr id="148" name="Shape 148"/>
            <p:cNvGrpSpPr/>
            <p:nvPr/>
          </p:nvGrpSpPr>
          <p:grpSpPr>
            <a:xfrm>
              <a:off x="371406" y="4099200"/>
              <a:ext cx="231621" cy="1044300"/>
              <a:chOff x="2688736" y="4091380"/>
              <a:chExt cx="231900" cy="1044300"/>
            </a:xfrm>
          </p:grpSpPr>
          <p:sp>
            <p:nvSpPr>
              <p:cNvPr id="149" name="Shape 149"/>
              <p:cNvSpPr/>
              <p:nvPr/>
            </p:nvSpPr>
            <p:spPr>
              <a:xfrm flipH="1">
                <a:off x="2688736" y="4720780"/>
                <a:ext cx="231900" cy="4149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50" name="Shape 150"/>
              <p:cNvSpPr/>
              <p:nvPr/>
            </p:nvSpPr>
            <p:spPr>
              <a:xfrm flipH="1">
                <a:off x="2688736" y="4301380"/>
                <a:ext cx="231900" cy="8343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51" name="Shape 151"/>
              <p:cNvSpPr/>
              <p:nvPr/>
            </p:nvSpPr>
            <p:spPr>
              <a:xfrm flipH="1">
                <a:off x="2688736" y="4511080"/>
                <a:ext cx="231900" cy="6246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52" name="Shape 152"/>
              <p:cNvSpPr/>
              <p:nvPr/>
            </p:nvSpPr>
            <p:spPr>
              <a:xfrm flipH="1">
                <a:off x="2688736" y="4091380"/>
                <a:ext cx="231900" cy="10443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53" name="Shape 153"/>
              <p:cNvSpPr/>
              <p:nvPr/>
            </p:nvSpPr>
            <p:spPr>
              <a:xfrm flipH="1">
                <a:off x="2688736" y="4930480"/>
                <a:ext cx="231900" cy="2052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nvGrpSpPr>
            <p:cNvPr id="154" name="Shape 154"/>
            <p:cNvGrpSpPr/>
            <p:nvPr/>
          </p:nvGrpSpPr>
          <p:grpSpPr>
            <a:xfrm>
              <a:off x="742760" y="4309200"/>
              <a:ext cx="231621" cy="834300"/>
              <a:chOff x="2688736" y="4301380"/>
              <a:chExt cx="231900" cy="834300"/>
            </a:xfrm>
          </p:grpSpPr>
          <p:sp>
            <p:nvSpPr>
              <p:cNvPr id="155" name="Shape 155"/>
              <p:cNvSpPr/>
              <p:nvPr/>
            </p:nvSpPr>
            <p:spPr>
              <a:xfrm flipH="1">
                <a:off x="2688736" y="4720780"/>
                <a:ext cx="231900" cy="4149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56" name="Shape 156"/>
              <p:cNvSpPr/>
              <p:nvPr/>
            </p:nvSpPr>
            <p:spPr>
              <a:xfrm flipH="1">
                <a:off x="2688736" y="4301380"/>
                <a:ext cx="231900" cy="8343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57" name="Shape 157"/>
              <p:cNvSpPr/>
              <p:nvPr/>
            </p:nvSpPr>
            <p:spPr>
              <a:xfrm flipH="1">
                <a:off x="2688736" y="4511080"/>
                <a:ext cx="231900" cy="6246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58" name="Shape 158"/>
              <p:cNvSpPr/>
              <p:nvPr/>
            </p:nvSpPr>
            <p:spPr>
              <a:xfrm flipH="1">
                <a:off x="2688736" y="4930480"/>
                <a:ext cx="231900" cy="2052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nvGrpSpPr>
            <p:cNvPr id="159" name="Shape 159"/>
            <p:cNvGrpSpPr/>
            <p:nvPr/>
          </p:nvGrpSpPr>
          <p:grpSpPr>
            <a:xfrm>
              <a:off x="1114115" y="4518900"/>
              <a:ext cx="231621" cy="624600"/>
              <a:chOff x="2688736" y="4511080"/>
              <a:chExt cx="231900" cy="624600"/>
            </a:xfrm>
          </p:grpSpPr>
          <p:sp>
            <p:nvSpPr>
              <p:cNvPr id="160" name="Shape 160"/>
              <p:cNvSpPr/>
              <p:nvPr/>
            </p:nvSpPr>
            <p:spPr>
              <a:xfrm flipH="1">
                <a:off x="2688736" y="4720780"/>
                <a:ext cx="231900" cy="4149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61" name="Shape 161"/>
              <p:cNvSpPr/>
              <p:nvPr/>
            </p:nvSpPr>
            <p:spPr>
              <a:xfrm flipH="1">
                <a:off x="2688736" y="4511080"/>
                <a:ext cx="231900" cy="6246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62" name="Shape 162"/>
              <p:cNvSpPr/>
              <p:nvPr/>
            </p:nvSpPr>
            <p:spPr>
              <a:xfrm flipH="1">
                <a:off x="2688736" y="4930480"/>
                <a:ext cx="231900" cy="2052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nvGrpSpPr>
            <p:cNvPr id="163" name="Shape 163"/>
            <p:cNvGrpSpPr/>
            <p:nvPr/>
          </p:nvGrpSpPr>
          <p:grpSpPr>
            <a:xfrm>
              <a:off x="1856752" y="4099200"/>
              <a:ext cx="231600" cy="1044300"/>
              <a:chOff x="1856752" y="4099200"/>
              <a:chExt cx="231600" cy="1044300"/>
            </a:xfrm>
          </p:grpSpPr>
          <p:sp>
            <p:nvSpPr>
              <p:cNvPr id="164" name="Shape 164"/>
              <p:cNvSpPr/>
              <p:nvPr/>
            </p:nvSpPr>
            <p:spPr>
              <a:xfrm flipH="1">
                <a:off x="1856752" y="4728600"/>
                <a:ext cx="231600" cy="4149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65" name="Shape 165"/>
              <p:cNvSpPr/>
              <p:nvPr/>
            </p:nvSpPr>
            <p:spPr>
              <a:xfrm flipH="1">
                <a:off x="1856752" y="4309200"/>
                <a:ext cx="231600" cy="8343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66" name="Shape 166"/>
              <p:cNvSpPr/>
              <p:nvPr/>
            </p:nvSpPr>
            <p:spPr>
              <a:xfrm flipH="1">
                <a:off x="1856752" y="4518900"/>
                <a:ext cx="231600" cy="6246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67" name="Shape 167"/>
              <p:cNvSpPr/>
              <p:nvPr/>
            </p:nvSpPr>
            <p:spPr>
              <a:xfrm flipH="1">
                <a:off x="1856752" y="4099200"/>
                <a:ext cx="231600" cy="10443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68" name="Shape 168"/>
              <p:cNvSpPr/>
              <p:nvPr/>
            </p:nvSpPr>
            <p:spPr>
              <a:xfrm flipH="1">
                <a:off x="1856752" y="4938300"/>
                <a:ext cx="231600" cy="2052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nvGrpSpPr>
            <p:cNvPr id="169" name="Shape 169"/>
            <p:cNvGrpSpPr/>
            <p:nvPr/>
          </p:nvGrpSpPr>
          <p:grpSpPr>
            <a:xfrm>
              <a:off x="2228107" y="4309200"/>
              <a:ext cx="231600" cy="834300"/>
              <a:chOff x="2228107" y="4309200"/>
              <a:chExt cx="231600" cy="834300"/>
            </a:xfrm>
          </p:grpSpPr>
          <p:sp>
            <p:nvSpPr>
              <p:cNvPr id="170" name="Shape 170"/>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71" name="Shape 17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72" name="Shape 172"/>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73" name="Shape 173"/>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nvGrpSpPr>
            <p:cNvPr id="174" name="Shape 174"/>
            <p:cNvGrpSpPr/>
            <p:nvPr/>
          </p:nvGrpSpPr>
          <p:grpSpPr>
            <a:xfrm>
              <a:off x="2599461" y="4518900"/>
              <a:ext cx="231600" cy="624600"/>
              <a:chOff x="2599461" y="4518900"/>
              <a:chExt cx="231600" cy="624600"/>
            </a:xfrm>
          </p:grpSpPr>
          <p:sp>
            <p:nvSpPr>
              <p:cNvPr id="175" name="Shape 175"/>
              <p:cNvSpPr/>
              <p:nvPr/>
            </p:nvSpPr>
            <p:spPr>
              <a:xfrm flipH="1">
                <a:off x="2599461" y="4728600"/>
                <a:ext cx="231600" cy="4149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76" name="Shape 176"/>
              <p:cNvSpPr/>
              <p:nvPr/>
            </p:nvSpPr>
            <p:spPr>
              <a:xfrm flipH="1">
                <a:off x="2599461" y="4518900"/>
                <a:ext cx="231600" cy="6246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77" name="Shape 177"/>
              <p:cNvSpPr/>
              <p:nvPr/>
            </p:nvSpPr>
            <p:spPr>
              <a:xfrm flipH="1">
                <a:off x="2599461" y="4938300"/>
                <a:ext cx="231600" cy="2052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nvGrpSpPr>
            <p:cNvPr id="178" name="Shape 178"/>
            <p:cNvGrpSpPr/>
            <p:nvPr/>
          </p:nvGrpSpPr>
          <p:grpSpPr>
            <a:xfrm>
              <a:off x="3342170" y="4099200"/>
              <a:ext cx="231600" cy="1044300"/>
              <a:chOff x="3342170" y="4099200"/>
              <a:chExt cx="231600" cy="1044300"/>
            </a:xfrm>
          </p:grpSpPr>
          <p:sp>
            <p:nvSpPr>
              <p:cNvPr id="179" name="Shape 179"/>
              <p:cNvSpPr/>
              <p:nvPr/>
            </p:nvSpPr>
            <p:spPr>
              <a:xfrm flipH="1">
                <a:off x="3342170" y="4728600"/>
                <a:ext cx="231600" cy="4149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80" name="Shape 180"/>
              <p:cNvSpPr/>
              <p:nvPr/>
            </p:nvSpPr>
            <p:spPr>
              <a:xfrm flipH="1">
                <a:off x="3342170" y="4309200"/>
                <a:ext cx="231600" cy="8343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81" name="Shape 181"/>
              <p:cNvSpPr/>
              <p:nvPr/>
            </p:nvSpPr>
            <p:spPr>
              <a:xfrm flipH="1">
                <a:off x="3342170" y="4518900"/>
                <a:ext cx="231600" cy="6246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82" name="Shape 182"/>
              <p:cNvSpPr/>
              <p:nvPr/>
            </p:nvSpPr>
            <p:spPr>
              <a:xfrm flipH="1">
                <a:off x="3342170" y="4099200"/>
                <a:ext cx="231600" cy="10443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83" name="Shape 183"/>
              <p:cNvSpPr/>
              <p:nvPr/>
            </p:nvSpPr>
            <p:spPr>
              <a:xfrm flipH="1">
                <a:off x="3342170" y="4938300"/>
                <a:ext cx="231600" cy="2052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nvGrpSpPr>
            <p:cNvPr id="184" name="Shape 184"/>
            <p:cNvGrpSpPr/>
            <p:nvPr/>
          </p:nvGrpSpPr>
          <p:grpSpPr>
            <a:xfrm>
              <a:off x="3713525" y="4309200"/>
              <a:ext cx="231600" cy="834300"/>
              <a:chOff x="3713525" y="4309200"/>
              <a:chExt cx="231600" cy="834300"/>
            </a:xfrm>
          </p:grpSpPr>
          <p:sp>
            <p:nvSpPr>
              <p:cNvPr id="185" name="Shape 185"/>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86" name="Shape 186"/>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87" name="Shape 187"/>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88" name="Shape 188"/>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nvGrpSpPr>
            <p:cNvPr id="189" name="Shape 189"/>
            <p:cNvGrpSpPr/>
            <p:nvPr/>
          </p:nvGrpSpPr>
          <p:grpSpPr>
            <a:xfrm>
              <a:off x="1485398" y="4309200"/>
              <a:ext cx="231600" cy="834300"/>
              <a:chOff x="1485398" y="4309200"/>
              <a:chExt cx="231600" cy="834300"/>
            </a:xfrm>
          </p:grpSpPr>
          <p:sp>
            <p:nvSpPr>
              <p:cNvPr id="190" name="Shape 190"/>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91" name="Shape 19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92" name="Shape 192"/>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93" name="Shape 193"/>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nvGrpSpPr>
            <p:cNvPr id="194" name="Shape 194"/>
            <p:cNvGrpSpPr/>
            <p:nvPr/>
          </p:nvGrpSpPr>
          <p:grpSpPr>
            <a:xfrm>
              <a:off x="4084879" y="4518900"/>
              <a:ext cx="231600" cy="624600"/>
              <a:chOff x="4084879" y="4518900"/>
              <a:chExt cx="231600" cy="624600"/>
            </a:xfrm>
          </p:grpSpPr>
          <p:sp>
            <p:nvSpPr>
              <p:cNvPr id="195" name="Shape 195"/>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96" name="Shape 196"/>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97" name="Shape 197"/>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nvGrpSpPr>
            <p:cNvPr id="198" name="Shape 198"/>
            <p:cNvGrpSpPr/>
            <p:nvPr/>
          </p:nvGrpSpPr>
          <p:grpSpPr>
            <a:xfrm>
              <a:off x="2970816" y="4309200"/>
              <a:ext cx="231600" cy="834300"/>
              <a:chOff x="2970816" y="4309200"/>
              <a:chExt cx="231600" cy="834300"/>
            </a:xfrm>
          </p:grpSpPr>
          <p:sp>
            <p:nvSpPr>
              <p:cNvPr id="199" name="Shape 199"/>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00" name="Shape 200"/>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01" name="Shape 20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02" name="Shape 202"/>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nvGrpSpPr>
            <p:cNvPr id="203" name="Shape 203"/>
            <p:cNvGrpSpPr/>
            <p:nvPr/>
          </p:nvGrpSpPr>
          <p:grpSpPr>
            <a:xfrm>
              <a:off x="4456233" y="4309200"/>
              <a:ext cx="231600" cy="834300"/>
              <a:chOff x="4456233" y="4309200"/>
              <a:chExt cx="231600" cy="834300"/>
            </a:xfrm>
          </p:grpSpPr>
          <p:sp>
            <p:nvSpPr>
              <p:cNvPr id="204" name="Shape 204"/>
              <p:cNvSpPr/>
              <p:nvPr/>
            </p:nvSpPr>
            <p:spPr>
              <a:xfrm flipH="1">
                <a:off x="4456233" y="4728600"/>
                <a:ext cx="231600" cy="4149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05" name="Shape 205"/>
              <p:cNvSpPr/>
              <p:nvPr/>
            </p:nvSpPr>
            <p:spPr>
              <a:xfrm flipH="1">
                <a:off x="4456233" y="4309200"/>
                <a:ext cx="231600" cy="8343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06" name="Shape 206"/>
              <p:cNvSpPr/>
              <p:nvPr/>
            </p:nvSpPr>
            <p:spPr>
              <a:xfrm flipH="1">
                <a:off x="4456233" y="4518900"/>
                <a:ext cx="231600" cy="6246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07" name="Shape 207"/>
              <p:cNvSpPr/>
              <p:nvPr/>
            </p:nvSpPr>
            <p:spPr>
              <a:xfrm flipH="1">
                <a:off x="4456233" y="4938300"/>
                <a:ext cx="231600" cy="2052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nvGrpSpPr>
            <p:cNvPr id="208" name="Shape 208"/>
            <p:cNvGrpSpPr/>
            <p:nvPr/>
          </p:nvGrpSpPr>
          <p:grpSpPr>
            <a:xfrm>
              <a:off x="4827588" y="4099200"/>
              <a:ext cx="231600" cy="1044300"/>
              <a:chOff x="4827588" y="4099200"/>
              <a:chExt cx="231600" cy="1044300"/>
            </a:xfrm>
          </p:grpSpPr>
          <p:sp>
            <p:nvSpPr>
              <p:cNvPr id="209" name="Shape 209"/>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10" name="Shape 210"/>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11" name="Shape 2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12" name="Shape 212"/>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13" name="Shape 213"/>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nvGrpSpPr>
            <p:cNvPr id="214" name="Shape 214"/>
            <p:cNvGrpSpPr/>
            <p:nvPr/>
          </p:nvGrpSpPr>
          <p:grpSpPr>
            <a:xfrm>
              <a:off x="5198942" y="4309200"/>
              <a:ext cx="231600" cy="834300"/>
              <a:chOff x="5198942" y="4309200"/>
              <a:chExt cx="231600" cy="834300"/>
            </a:xfrm>
          </p:grpSpPr>
          <p:sp>
            <p:nvSpPr>
              <p:cNvPr id="215" name="Shape 215"/>
              <p:cNvSpPr/>
              <p:nvPr/>
            </p:nvSpPr>
            <p:spPr>
              <a:xfrm flipH="1">
                <a:off x="5198942" y="4728600"/>
                <a:ext cx="231600" cy="4149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16" name="Shape 216"/>
              <p:cNvSpPr/>
              <p:nvPr/>
            </p:nvSpPr>
            <p:spPr>
              <a:xfrm flipH="1">
                <a:off x="5198942" y="4309200"/>
                <a:ext cx="231600" cy="8343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17" name="Shape 217"/>
              <p:cNvSpPr/>
              <p:nvPr/>
            </p:nvSpPr>
            <p:spPr>
              <a:xfrm flipH="1">
                <a:off x="5198942" y="4518900"/>
                <a:ext cx="231600" cy="6246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18" name="Shape 218"/>
              <p:cNvSpPr/>
              <p:nvPr/>
            </p:nvSpPr>
            <p:spPr>
              <a:xfrm flipH="1">
                <a:off x="5198942" y="4938300"/>
                <a:ext cx="231600" cy="2052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nvGrpSpPr>
            <p:cNvPr id="219" name="Shape 219"/>
            <p:cNvGrpSpPr/>
            <p:nvPr/>
          </p:nvGrpSpPr>
          <p:grpSpPr>
            <a:xfrm>
              <a:off x="5570297" y="4518900"/>
              <a:ext cx="231600" cy="624600"/>
              <a:chOff x="5570297" y="4518900"/>
              <a:chExt cx="231600" cy="624600"/>
            </a:xfrm>
          </p:grpSpPr>
          <p:sp>
            <p:nvSpPr>
              <p:cNvPr id="220" name="Shape 220"/>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21" name="Shape 22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22" name="Shape 222"/>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nvGrpSpPr>
            <p:cNvPr id="223" name="Shape 223"/>
            <p:cNvGrpSpPr/>
            <p:nvPr/>
          </p:nvGrpSpPr>
          <p:grpSpPr>
            <a:xfrm>
              <a:off x="5941651" y="4309200"/>
              <a:ext cx="231600" cy="834300"/>
              <a:chOff x="5941651" y="4309200"/>
              <a:chExt cx="231600" cy="834300"/>
            </a:xfrm>
          </p:grpSpPr>
          <p:sp>
            <p:nvSpPr>
              <p:cNvPr id="224" name="Shape 224"/>
              <p:cNvSpPr/>
              <p:nvPr/>
            </p:nvSpPr>
            <p:spPr>
              <a:xfrm flipH="1">
                <a:off x="5941651" y="4728600"/>
                <a:ext cx="231600" cy="4149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25" name="Shape 225"/>
              <p:cNvSpPr/>
              <p:nvPr/>
            </p:nvSpPr>
            <p:spPr>
              <a:xfrm flipH="1">
                <a:off x="5941651" y="4309200"/>
                <a:ext cx="231600" cy="8343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26" name="Shape 226"/>
              <p:cNvSpPr/>
              <p:nvPr/>
            </p:nvSpPr>
            <p:spPr>
              <a:xfrm flipH="1">
                <a:off x="5941651" y="4518900"/>
                <a:ext cx="231600" cy="6246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27" name="Shape 227"/>
              <p:cNvSpPr/>
              <p:nvPr/>
            </p:nvSpPr>
            <p:spPr>
              <a:xfrm flipH="1">
                <a:off x="5941651" y="4938300"/>
                <a:ext cx="231600" cy="2052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nvGrpSpPr>
            <p:cNvPr id="228" name="Shape 228"/>
            <p:cNvGrpSpPr/>
            <p:nvPr/>
          </p:nvGrpSpPr>
          <p:grpSpPr>
            <a:xfrm>
              <a:off x="6313006" y="4099200"/>
              <a:ext cx="231600" cy="1044300"/>
              <a:chOff x="6313006" y="4099200"/>
              <a:chExt cx="231600" cy="1044300"/>
            </a:xfrm>
          </p:grpSpPr>
          <p:sp>
            <p:nvSpPr>
              <p:cNvPr id="229" name="Shape 229"/>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30" name="Shape 230"/>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31" name="Shape 23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32" name="Shape 232"/>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33" name="Shape 233"/>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nvGrpSpPr>
            <p:cNvPr id="234" name="Shape 234"/>
            <p:cNvGrpSpPr/>
            <p:nvPr/>
          </p:nvGrpSpPr>
          <p:grpSpPr>
            <a:xfrm>
              <a:off x="6684360" y="4309200"/>
              <a:ext cx="231600" cy="834300"/>
              <a:chOff x="6684360" y="4309200"/>
              <a:chExt cx="231600" cy="834300"/>
            </a:xfrm>
          </p:grpSpPr>
          <p:sp>
            <p:nvSpPr>
              <p:cNvPr id="235" name="Shape 235"/>
              <p:cNvSpPr/>
              <p:nvPr/>
            </p:nvSpPr>
            <p:spPr>
              <a:xfrm flipH="1">
                <a:off x="6684360" y="4728600"/>
                <a:ext cx="231600" cy="4149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36" name="Shape 236"/>
              <p:cNvSpPr/>
              <p:nvPr/>
            </p:nvSpPr>
            <p:spPr>
              <a:xfrm flipH="1">
                <a:off x="6684360" y="4309200"/>
                <a:ext cx="231600" cy="8343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37" name="Shape 237"/>
              <p:cNvSpPr/>
              <p:nvPr/>
            </p:nvSpPr>
            <p:spPr>
              <a:xfrm flipH="1">
                <a:off x="6684360" y="4518900"/>
                <a:ext cx="231600" cy="6246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38" name="Shape 238"/>
              <p:cNvSpPr/>
              <p:nvPr/>
            </p:nvSpPr>
            <p:spPr>
              <a:xfrm flipH="1">
                <a:off x="6684360" y="4938300"/>
                <a:ext cx="231600" cy="2052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nvGrpSpPr>
            <p:cNvPr id="239" name="Shape 239"/>
            <p:cNvGrpSpPr/>
            <p:nvPr/>
          </p:nvGrpSpPr>
          <p:grpSpPr>
            <a:xfrm>
              <a:off x="7055714" y="4518900"/>
              <a:ext cx="231600" cy="624600"/>
              <a:chOff x="7055714" y="4518900"/>
              <a:chExt cx="231600" cy="624600"/>
            </a:xfrm>
          </p:grpSpPr>
          <p:sp>
            <p:nvSpPr>
              <p:cNvPr id="240" name="Shape 240"/>
              <p:cNvSpPr/>
              <p:nvPr/>
            </p:nvSpPr>
            <p:spPr>
              <a:xfrm flipH="1">
                <a:off x="7055714" y="4728600"/>
                <a:ext cx="231600" cy="4149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41" name="Shape 241"/>
              <p:cNvSpPr/>
              <p:nvPr/>
            </p:nvSpPr>
            <p:spPr>
              <a:xfrm flipH="1">
                <a:off x="7055714" y="4518900"/>
                <a:ext cx="231600" cy="6246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42" name="Shape 242"/>
              <p:cNvSpPr/>
              <p:nvPr/>
            </p:nvSpPr>
            <p:spPr>
              <a:xfrm flipH="1">
                <a:off x="7055714" y="4938300"/>
                <a:ext cx="231600" cy="2052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nvGrpSpPr>
            <p:cNvPr id="243" name="Shape 243"/>
            <p:cNvGrpSpPr/>
            <p:nvPr/>
          </p:nvGrpSpPr>
          <p:grpSpPr>
            <a:xfrm>
              <a:off x="7798424" y="4099200"/>
              <a:ext cx="231600" cy="1044300"/>
              <a:chOff x="7798424" y="4099200"/>
              <a:chExt cx="231600" cy="1044300"/>
            </a:xfrm>
          </p:grpSpPr>
          <p:sp>
            <p:nvSpPr>
              <p:cNvPr id="244" name="Shape 244"/>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45" name="Shape 245"/>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46" name="Shape 246"/>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47" name="Shape 247"/>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48" name="Shape 248"/>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nvGrpSpPr>
            <p:cNvPr id="249" name="Shape 249"/>
            <p:cNvGrpSpPr/>
            <p:nvPr/>
          </p:nvGrpSpPr>
          <p:grpSpPr>
            <a:xfrm>
              <a:off x="8169778" y="4309200"/>
              <a:ext cx="231600" cy="834300"/>
              <a:chOff x="8169778" y="4309200"/>
              <a:chExt cx="231600" cy="834300"/>
            </a:xfrm>
          </p:grpSpPr>
          <p:sp>
            <p:nvSpPr>
              <p:cNvPr id="250" name="Shape 250"/>
              <p:cNvSpPr/>
              <p:nvPr/>
            </p:nvSpPr>
            <p:spPr>
              <a:xfrm flipH="1">
                <a:off x="8169778" y="4728600"/>
                <a:ext cx="231600" cy="4149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51" name="Shape 251"/>
              <p:cNvSpPr/>
              <p:nvPr/>
            </p:nvSpPr>
            <p:spPr>
              <a:xfrm flipH="1">
                <a:off x="8169778" y="4309200"/>
                <a:ext cx="231600" cy="8343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52" name="Shape 252"/>
              <p:cNvSpPr/>
              <p:nvPr/>
            </p:nvSpPr>
            <p:spPr>
              <a:xfrm flipH="1">
                <a:off x="8169778" y="4518900"/>
                <a:ext cx="231600" cy="6246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53" name="Shape 253"/>
              <p:cNvSpPr/>
              <p:nvPr/>
            </p:nvSpPr>
            <p:spPr>
              <a:xfrm flipH="1">
                <a:off x="8169778" y="4938300"/>
                <a:ext cx="231600" cy="2052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nvGrpSpPr>
            <p:cNvPr id="254" name="Shape 254"/>
            <p:cNvGrpSpPr/>
            <p:nvPr/>
          </p:nvGrpSpPr>
          <p:grpSpPr>
            <a:xfrm>
              <a:off x="7427069" y="4309200"/>
              <a:ext cx="231600" cy="834300"/>
              <a:chOff x="7427069" y="4309200"/>
              <a:chExt cx="231600" cy="834300"/>
            </a:xfrm>
          </p:grpSpPr>
          <p:sp>
            <p:nvSpPr>
              <p:cNvPr id="255" name="Shape 255"/>
              <p:cNvSpPr/>
              <p:nvPr/>
            </p:nvSpPr>
            <p:spPr>
              <a:xfrm flipH="1">
                <a:off x="7427069" y="4728600"/>
                <a:ext cx="231600" cy="4149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56" name="Shape 256"/>
              <p:cNvSpPr/>
              <p:nvPr/>
            </p:nvSpPr>
            <p:spPr>
              <a:xfrm flipH="1">
                <a:off x="7427069" y="4309200"/>
                <a:ext cx="231600" cy="8343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57" name="Shape 257"/>
              <p:cNvSpPr/>
              <p:nvPr/>
            </p:nvSpPr>
            <p:spPr>
              <a:xfrm flipH="1">
                <a:off x="7427069" y="4518900"/>
                <a:ext cx="231600" cy="6246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58" name="Shape 258"/>
              <p:cNvSpPr/>
              <p:nvPr/>
            </p:nvSpPr>
            <p:spPr>
              <a:xfrm flipH="1">
                <a:off x="7427069" y="4938300"/>
                <a:ext cx="231600" cy="2052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nvGrpSpPr>
            <p:cNvPr id="259" name="Shape 259"/>
            <p:cNvGrpSpPr/>
            <p:nvPr/>
          </p:nvGrpSpPr>
          <p:grpSpPr>
            <a:xfrm>
              <a:off x="8541132" y="4518900"/>
              <a:ext cx="231600" cy="624600"/>
              <a:chOff x="8541132" y="4518900"/>
              <a:chExt cx="231600" cy="624600"/>
            </a:xfrm>
          </p:grpSpPr>
          <p:sp>
            <p:nvSpPr>
              <p:cNvPr id="260" name="Shape 260"/>
              <p:cNvSpPr/>
              <p:nvPr/>
            </p:nvSpPr>
            <p:spPr>
              <a:xfrm flipH="1">
                <a:off x="8541132" y="4728600"/>
                <a:ext cx="231600" cy="4149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61" name="Shape 261"/>
              <p:cNvSpPr/>
              <p:nvPr/>
            </p:nvSpPr>
            <p:spPr>
              <a:xfrm flipH="1">
                <a:off x="8541132" y="4518900"/>
                <a:ext cx="231600" cy="6246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62" name="Shape 262"/>
              <p:cNvSpPr/>
              <p:nvPr/>
            </p:nvSpPr>
            <p:spPr>
              <a:xfrm flipH="1">
                <a:off x="8541132" y="4938300"/>
                <a:ext cx="231600" cy="2052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nvGrpSpPr>
            <p:cNvPr id="263" name="Shape 263"/>
            <p:cNvGrpSpPr/>
            <p:nvPr/>
          </p:nvGrpSpPr>
          <p:grpSpPr>
            <a:xfrm>
              <a:off x="8912487" y="4309200"/>
              <a:ext cx="231600" cy="834300"/>
              <a:chOff x="8912487" y="4309200"/>
              <a:chExt cx="231600" cy="834300"/>
            </a:xfrm>
          </p:grpSpPr>
          <p:sp>
            <p:nvSpPr>
              <p:cNvPr id="264" name="Shape 264"/>
              <p:cNvSpPr/>
              <p:nvPr/>
            </p:nvSpPr>
            <p:spPr>
              <a:xfrm flipH="1">
                <a:off x="8912487" y="4728600"/>
                <a:ext cx="231600" cy="4149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65" name="Shape 265"/>
              <p:cNvSpPr/>
              <p:nvPr/>
            </p:nvSpPr>
            <p:spPr>
              <a:xfrm flipH="1">
                <a:off x="8912487" y="4309200"/>
                <a:ext cx="231600" cy="8343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66" name="Shape 266"/>
              <p:cNvSpPr/>
              <p:nvPr/>
            </p:nvSpPr>
            <p:spPr>
              <a:xfrm flipH="1">
                <a:off x="8912487" y="4518900"/>
                <a:ext cx="231600" cy="6246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267" name="Shape 267"/>
              <p:cNvSpPr/>
              <p:nvPr/>
            </p:nvSpPr>
            <p:spPr>
              <a:xfrm flipH="1">
                <a:off x="8912487" y="4938300"/>
                <a:ext cx="231600" cy="2052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sp>
        <p:nvSpPr>
          <p:cNvPr id="268" name="Shape 268"/>
          <p:cNvSpPr txBox="1">
            <a:spLocks noGrp="1"/>
          </p:cNvSpPr>
          <p:nvPr>
            <p:ph type="title"/>
          </p:nvPr>
        </p:nvSpPr>
        <p:spPr>
          <a:xfrm>
            <a:off x="1388625" y="772725"/>
            <a:ext cx="6366900" cy="1863300"/>
          </a:xfrm>
          <a:prstGeom prst="rect">
            <a:avLst/>
          </a:prstGeom>
        </p:spPr>
        <p:txBody>
          <a:bodyPr lIns="91425" tIns="91425" rIns="91425" bIns="91425" anchor="ctr" anchorCtr="0"/>
          <a:lstStyle>
            <a:lvl1pPr lvl="0" algn="ctr">
              <a:spcBef>
                <a:spcPts val="0"/>
              </a:spcBef>
              <a:buClr>
                <a:schemeClr val="lt1"/>
              </a:buClr>
              <a:buSzPct val="100000"/>
              <a:defRPr sz="8000">
                <a:solidFill>
                  <a:schemeClr val="lt1"/>
                </a:solidFill>
              </a:defRPr>
            </a:lvl1pPr>
            <a:lvl2pPr lvl="1" algn="ctr">
              <a:spcBef>
                <a:spcPts val="0"/>
              </a:spcBef>
              <a:buClr>
                <a:schemeClr val="lt1"/>
              </a:buClr>
              <a:buSzPct val="100000"/>
              <a:defRPr sz="8000">
                <a:solidFill>
                  <a:schemeClr val="lt1"/>
                </a:solidFill>
              </a:defRPr>
            </a:lvl2pPr>
            <a:lvl3pPr lvl="2" algn="ctr">
              <a:spcBef>
                <a:spcPts val="0"/>
              </a:spcBef>
              <a:buClr>
                <a:schemeClr val="lt1"/>
              </a:buClr>
              <a:buSzPct val="100000"/>
              <a:defRPr sz="8000">
                <a:solidFill>
                  <a:schemeClr val="lt1"/>
                </a:solidFill>
              </a:defRPr>
            </a:lvl3pPr>
            <a:lvl4pPr lvl="3" algn="ctr">
              <a:spcBef>
                <a:spcPts val="0"/>
              </a:spcBef>
              <a:buClr>
                <a:schemeClr val="lt1"/>
              </a:buClr>
              <a:buSzPct val="100000"/>
              <a:defRPr sz="8000">
                <a:solidFill>
                  <a:schemeClr val="lt1"/>
                </a:solidFill>
              </a:defRPr>
            </a:lvl4pPr>
            <a:lvl5pPr lvl="4" algn="ctr">
              <a:spcBef>
                <a:spcPts val="0"/>
              </a:spcBef>
              <a:buClr>
                <a:schemeClr val="lt1"/>
              </a:buClr>
              <a:buSzPct val="100000"/>
              <a:defRPr sz="8000">
                <a:solidFill>
                  <a:schemeClr val="lt1"/>
                </a:solidFill>
              </a:defRPr>
            </a:lvl5pPr>
            <a:lvl6pPr lvl="5" algn="ctr">
              <a:spcBef>
                <a:spcPts val="0"/>
              </a:spcBef>
              <a:buClr>
                <a:schemeClr val="lt1"/>
              </a:buClr>
              <a:buSzPct val="100000"/>
              <a:defRPr sz="8000">
                <a:solidFill>
                  <a:schemeClr val="lt1"/>
                </a:solidFill>
              </a:defRPr>
            </a:lvl6pPr>
            <a:lvl7pPr lvl="6" algn="ctr">
              <a:spcBef>
                <a:spcPts val="0"/>
              </a:spcBef>
              <a:buClr>
                <a:schemeClr val="lt1"/>
              </a:buClr>
              <a:buSzPct val="100000"/>
              <a:defRPr sz="8000">
                <a:solidFill>
                  <a:schemeClr val="lt1"/>
                </a:solidFill>
              </a:defRPr>
            </a:lvl7pPr>
            <a:lvl8pPr lvl="7" algn="ctr">
              <a:spcBef>
                <a:spcPts val="0"/>
              </a:spcBef>
              <a:buClr>
                <a:schemeClr val="lt1"/>
              </a:buClr>
              <a:buSzPct val="100000"/>
              <a:defRPr sz="8000">
                <a:solidFill>
                  <a:schemeClr val="lt1"/>
                </a:solidFill>
              </a:defRPr>
            </a:lvl8pPr>
            <a:lvl9pPr lvl="8" algn="ctr">
              <a:spcBef>
                <a:spcPts val="0"/>
              </a:spcBef>
              <a:buClr>
                <a:schemeClr val="lt1"/>
              </a:buClr>
              <a:buSzPct val="100000"/>
              <a:defRPr sz="8000">
                <a:solidFill>
                  <a:schemeClr val="lt1"/>
                </a:solidFill>
              </a:defRPr>
            </a:lvl9pPr>
          </a:lstStyle>
          <a:p>
            <a:endParaRPr/>
          </a:p>
        </p:txBody>
      </p:sp>
      <p:sp>
        <p:nvSpPr>
          <p:cNvPr id="269" name="Shape 269"/>
          <p:cNvSpPr txBox="1">
            <a:spLocks noGrp="1"/>
          </p:cNvSpPr>
          <p:nvPr>
            <p:ph type="body" idx="1"/>
          </p:nvPr>
        </p:nvSpPr>
        <p:spPr>
          <a:xfrm>
            <a:off x="1388625" y="2712300"/>
            <a:ext cx="6366900" cy="1111200"/>
          </a:xfrm>
          <a:prstGeom prst="rect">
            <a:avLst/>
          </a:prstGeom>
        </p:spPr>
        <p:txBody>
          <a:bodyPr lIns="91425" tIns="91425" rIns="91425" bIns="91425" anchor="t" anchorCtr="0"/>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a:endParaRPr/>
          </a:p>
        </p:txBody>
      </p:sp>
      <p:sp>
        <p:nvSpPr>
          <p:cNvPr id="270" name="Shape 270"/>
          <p:cNvSpPr txBox="1">
            <a:spLocks noGrp="1"/>
          </p:cNvSpPr>
          <p:nvPr>
            <p:ph type="sldNum" idx="12"/>
          </p:nvPr>
        </p:nvSpPr>
        <p:spPr>
          <a:xfrm>
            <a:off x="8451046" y="4736975"/>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71"/>
        <p:cNvGrpSpPr/>
        <p:nvPr/>
      </p:nvGrpSpPr>
      <p:grpSpPr>
        <a:xfrm>
          <a:off x="0" y="0"/>
          <a:ext cx="0" cy="0"/>
          <a:chOff x="0" y="0"/>
          <a:chExt cx="0" cy="0"/>
        </a:xfrm>
      </p:grpSpPr>
      <p:sp>
        <p:nvSpPr>
          <p:cNvPr id="272" name="Shape 272"/>
          <p:cNvSpPr txBox="1">
            <a:spLocks noGrp="1"/>
          </p:cNvSpPr>
          <p:nvPr>
            <p:ph type="sldNum" idx="12"/>
          </p:nvPr>
        </p:nvSpPr>
        <p:spPr>
          <a:xfrm>
            <a:off x="8451046" y="4736975"/>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49"/>
        <p:cNvGrpSpPr/>
        <p:nvPr/>
      </p:nvGrpSpPr>
      <p:grpSpPr>
        <a:xfrm>
          <a:off x="0" y="0"/>
          <a:ext cx="0" cy="0"/>
          <a:chOff x="0" y="0"/>
          <a:chExt cx="0" cy="0"/>
        </a:xfrm>
      </p:grpSpPr>
      <p:grpSp>
        <p:nvGrpSpPr>
          <p:cNvPr id="50" name="Shape 50"/>
          <p:cNvGrpSpPr/>
          <p:nvPr/>
        </p:nvGrpSpPr>
        <p:grpSpPr>
          <a:xfrm>
            <a:off x="146768" y="3405"/>
            <a:ext cx="1233214" cy="1384535"/>
            <a:chOff x="146768" y="3405"/>
            <a:chExt cx="1233214" cy="1384535"/>
          </a:xfrm>
        </p:grpSpPr>
        <p:grpSp>
          <p:nvGrpSpPr>
            <p:cNvPr id="51" name="Shape 51"/>
            <p:cNvGrpSpPr/>
            <p:nvPr/>
          </p:nvGrpSpPr>
          <p:grpSpPr>
            <a:xfrm>
              <a:off x="1063183" y="3405"/>
              <a:ext cx="316800" cy="688512"/>
              <a:chOff x="1063183" y="3405"/>
              <a:chExt cx="316800" cy="688512"/>
            </a:xfrm>
          </p:grpSpPr>
          <p:sp>
            <p:nvSpPr>
              <p:cNvPr id="52" name="Shape 52"/>
              <p:cNvSpPr/>
              <p:nvPr/>
            </p:nvSpPr>
            <p:spPr>
              <a:xfrm rot="10800000">
                <a:off x="1063183" y="3418"/>
                <a:ext cx="316800" cy="6885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53" name="Shape 53"/>
              <p:cNvSpPr/>
              <p:nvPr/>
            </p:nvSpPr>
            <p:spPr>
              <a:xfrm rot="10800000">
                <a:off x="1063183" y="3405"/>
                <a:ext cx="316800" cy="3405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nvGrpSpPr>
            <p:cNvPr id="54" name="Shape 54"/>
            <p:cNvGrpSpPr/>
            <p:nvPr/>
          </p:nvGrpSpPr>
          <p:grpSpPr>
            <a:xfrm>
              <a:off x="604975" y="3405"/>
              <a:ext cx="316800" cy="1036523"/>
              <a:chOff x="604975" y="3405"/>
              <a:chExt cx="316800" cy="1036523"/>
            </a:xfrm>
          </p:grpSpPr>
          <p:sp>
            <p:nvSpPr>
              <p:cNvPr id="55" name="Shape 55"/>
              <p:cNvSpPr/>
              <p:nvPr/>
            </p:nvSpPr>
            <p:spPr>
              <a:xfrm rot="10800000">
                <a:off x="604975" y="3418"/>
                <a:ext cx="316800" cy="6885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56" name="Shape 56"/>
              <p:cNvSpPr/>
              <p:nvPr/>
            </p:nvSpPr>
            <p:spPr>
              <a:xfrm rot="10800000">
                <a:off x="604975" y="3429"/>
                <a:ext cx="316800" cy="10365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57" name="Shape 57"/>
              <p:cNvSpPr/>
              <p:nvPr/>
            </p:nvSpPr>
            <p:spPr>
              <a:xfrm rot="10800000">
                <a:off x="604975" y="3405"/>
                <a:ext cx="316800" cy="3405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nvGrpSpPr>
            <p:cNvPr id="58" name="Shape 58"/>
            <p:cNvGrpSpPr/>
            <p:nvPr/>
          </p:nvGrpSpPr>
          <p:grpSpPr>
            <a:xfrm>
              <a:off x="146768" y="3405"/>
              <a:ext cx="316800" cy="1384535"/>
              <a:chOff x="146768" y="3405"/>
              <a:chExt cx="316800" cy="1384535"/>
            </a:xfrm>
          </p:grpSpPr>
          <p:sp>
            <p:nvSpPr>
              <p:cNvPr id="59" name="Shape 59"/>
              <p:cNvSpPr/>
              <p:nvPr/>
            </p:nvSpPr>
            <p:spPr>
              <a:xfrm rot="10800000">
                <a:off x="146768" y="3418"/>
                <a:ext cx="316800" cy="6885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60" name="Shape 60"/>
              <p:cNvSpPr/>
              <p:nvPr/>
            </p:nvSpPr>
            <p:spPr>
              <a:xfrm rot="10800000">
                <a:off x="146768" y="3441"/>
                <a:ext cx="316800" cy="13845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61" name="Shape 61"/>
              <p:cNvSpPr/>
              <p:nvPr/>
            </p:nvSpPr>
            <p:spPr>
              <a:xfrm rot="10800000">
                <a:off x="146768" y="3429"/>
                <a:ext cx="316800" cy="10365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62" name="Shape 62"/>
              <p:cNvSpPr/>
              <p:nvPr/>
            </p:nvSpPr>
            <p:spPr>
              <a:xfrm rot="10800000">
                <a:off x="146768" y="3405"/>
                <a:ext cx="316800" cy="3405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grpSp>
        <p:nvGrpSpPr>
          <p:cNvPr id="63" name="Shape 63"/>
          <p:cNvGrpSpPr/>
          <p:nvPr/>
        </p:nvGrpSpPr>
        <p:grpSpPr>
          <a:xfrm>
            <a:off x="6775083" y="2904008"/>
            <a:ext cx="2186147" cy="2239500"/>
            <a:chOff x="6775083" y="2904008"/>
            <a:chExt cx="2186147" cy="2239500"/>
          </a:xfrm>
        </p:grpSpPr>
        <p:grpSp>
          <p:nvGrpSpPr>
            <p:cNvPr id="64" name="Shape 64"/>
            <p:cNvGrpSpPr/>
            <p:nvPr/>
          </p:nvGrpSpPr>
          <p:grpSpPr>
            <a:xfrm>
              <a:off x="6775083" y="4253708"/>
              <a:ext cx="409500" cy="889800"/>
              <a:chOff x="6775083" y="4253708"/>
              <a:chExt cx="409500" cy="889800"/>
            </a:xfrm>
          </p:grpSpPr>
          <p:sp>
            <p:nvSpPr>
              <p:cNvPr id="65" name="Shape 65"/>
              <p:cNvSpPr/>
              <p:nvPr/>
            </p:nvSpPr>
            <p:spPr>
              <a:xfrm>
                <a:off x="6775083" y="4253708"/>
                <a:ext cx="409500" cy="8898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66" name="Shape 66"/>
              <p:cNvSpPr/>
              <p:nvPr/>
            </p:nvSpPr>
            <p:spPr>
              <a:xfrm>
                <a:off x="6775083" y="4703408"/>
                <a:ext cx="409500" cy="4401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nvGrpSpPr>
            <p:cNvPr id="67" name="Shape 67"/>
            <p:cNvGrpSpPr/>
            <p:nvPr/>
          </p:nvGrpSpPr>
          <p:grpSpPr>
            <a:xfrm>
              <a:off x="7367299" y="3804008"/>
              <a:ext cx="409500" cy="1339500"/>
              <a:chOff x="7367299" y="3804008"/>
              <a:chExt cx="409500" cy="1339500"/>
            </a:xfrm>
          </p:grpSpPr>
          <p:sp>
            <p:nvSpPr>
              <p:cNvPr id="68" name="Shape 68"/>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69" name="Shape 69"/>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70" name="Shape 70"/>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nvGrpSpPr>
            <p:cNvPr id="71" name="Shape 71"/>
            <p:cNvGrpSpPr/>
            <p:nvPr/>
          </p:nvGrpSpPr>
          <p:grpSpPr>
            <a:xfrm>
              <a:off x="7959515" y="3354008"/>
              <a:ext cx="409500" cy="1789500"/>
              <a:chOff x="7959515" y="3354008"/>
              <a:chExt cx="409500" cy="1789500"/>
            </a:xfrm>
          </p:grpSpPr>
          <p:sp>
            <p:nvSpPr>
              <p:cNvPr id="72" name="Shape 72"/>
              <p:cNvSpPr/>
              <p:nvPr/>
            </p:nvSpPr>
            <p:spPr>
              <a:xfrm>
                <a:off x="7959515" y="4253708"/>
                <a:ext cx="409500" cy="8898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73" name="Shape 73"/>
              <p:cNvSpPr/>
              <p:nvPr/>
            </p:nvSpPr>
            <p:spPr>
              <a:xfrm>
                <a:off x="7959515" y="3354008"/>
                <a:ext cx="409500" cy="17895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74" name="Shape 74"/>
              <p:cNvSpPr/>
              <p:nvPr/>
            </p:nvSpPr>
            <p:spPr>
              <a:xfrm>
                <a:off x="7959515" y="3804008"/>
                <a:ext cx="409500" cy="13395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75" name="Shape 75"/>
              <p:cNvSpPr/>
              <p:nvPr/>
            </p:nvSpPr>
            <p:spPr>
              <a:xfrm>
                <a:off x="7959515" y="4703408"/>
                <a:ext cx="409500" cy="4401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nvGrpSpPr>
            <p:cNvPr id="76" name="Shape 76"/>
            <p:cNvGrpSpPr/>
            <p:nvPr/>
          </p:nvGrpSpPr>
          <p:grpSpPr>
            <a:xfrm>
              <a:off x="8551731" y="2904008"/>
              <a:ext cx="409500" cy="2239500"/>
              <a:chOff x="8551731" y="2904008"/>
              <a:chExt cx="409500" cy="2239500"/>
            </a:xfrm>
          </p:grpSpPr>
          <p:sp>
            <p:nvSpPr>
              <p:cNvPr id="77" name="Shape 77"/>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78" name="Shape 78"/>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79" name="Shape 79"/>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80" name="Shape 80"/>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81" name="Shape 81"/>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sp>
        <p:nvSpPr>
          <p:cNvPr id="82" name="Shape 82"/>
          <p:cNvSpPr txBox="1">
            <a:spLocks noGrp="1"/>
          </p:cNvSpPr>
          <p:nvPr>
            <p:ph type="title"/>
          </p:nvPr>
        </p:nvSpPr>
        <p:spPr>
          <a:xfrm>
            <a:off x="824000" y="1613825"/>
            <a:ext cx="5857800" cy="1872900"/>
          </a:xfrm>
          <a:prstGeom prst="rect">
            <a:avLst/>
          </a:prstGeom>
        </p:spPr>
        <p:txBody>
          <a:bodyPr lIns="91425" tIns="91425" rIns="91425" bIns="91425" anchor="ctr" anchorCtr="0"/>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a:endParaRPr/>
          </a:p>
        </p:txBody>
      </p:sp>
      <p:sp>
        <p:nvSpPr>
          <p:cNvPr id="83" name="Shape 83"/>
          <p:cNvSpPr txBox="1">
            <a:spLocks noGrp="1"/>
          </p:cNvSpPr>
          <p:nvPr>
            <p:ph type="sldNum" idx="12"/>
          </p:nvPr>
        </p:nvSpPr>
        <p:spPr>
          <a:xfrm>
            <a:off x="8451046" y="4736975"/>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84"/>
        <p:cNvGrpSpPr/>
        <p:nvPr/>
      </p:nvGrpSpPr>
      <p:grpSpPr>
        <a:xfrm>
          <a:off x="0" y="0"/>
          <a:ext cx="0" cy="0"/>
          <a:chOff x="0" y="0"/>
          <a:chExt cx="0" cy="0"/>
        </a:xfrm>
      </p:grpSpPr>
      <p:grpSp>
        <p:nvGrpSpPr>
          <p:cNvPr id="85" name="Shape 85"/>
          <p:cNvGrpSpPr/>
          <p:nvPr/>
        </p:nvGrpSpPr>
        <p:grpSpPr>
          <a:xfrm>
            <a:off x="625965" y="299376"/>
            <a:ext cx="999311" cy="999311"/>
            <a:chOff x="348199" y="179450"/>
            <a:chExt cx="1116300" cy="1116300"/>
          </a:xfrm>
        </p:grpSpPr>
        <p:sp>
          <p:nvSpPr>
            <p:cNvPr id="86" name="Shape 86"/>
            <p:cNvSpPr/>
            <p:nvPr/>
          </p:nvSpPr>
          <p:spPr>
            <a:xfrm rot="-5400000">
              <a:off x="574556" y="405787"/>
              <a:ext cx="663600" cy="663599"/>
            </a:xfrm>
            <a:prstGeom prst="pie">
              <a:avLst>
                <a:gd name="adj1" fmla="val 10792838"/>
                <a:gd name="adj2" fmla="val 16200000"/>
              </a:avLst>
            </a:prstGeom>
            <a:solidFill>
              <a:schemeClr val="dk2">
                <a:alpha val="12549"/>
              </a:schemeClr>
            </a:solidFill>
            <a:ln>
              <a:noFill/>
            </a:ln>
          </p:spPr>
          <p:txBody>
            <a:bodyPr lIns="91425" tIns="91425" rIns="91425" bIns="91425" anchor="ctr" anchorCtr="0">
              <a:noAutofit/>
            </a:bodyPr>
            <a:lstStyle/>
            <a:p>
              <a:pPr lvl="0">
                <a:spcBef>
                  <a:spcPts val="0"/>
                </a:spcBef>
                <a:buNone/>
              </a:pPr>
              <a:endParaRPr/>
            </a:p>
          </p:txBody>
        </p:sp>
        <p:sp>
          <p:nvSpPr>
            <p:cNvPr id="87" name="Shape 8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lIns="91425" tIns="91425" rIns="91425" bIns="91425" anchor="ctr" anchorCtr="0">
              <a:noAutofit/>
            </a:bodyPr>
            <a:lstStyle/>
            <a:p>
              <a:pPr lvl="0">
                <a:spcBef>
                  <a:spcPts val="0"/>
                </a:spcBef>
                <a:buNone/>
              </a:pPr>
              <a:endParaRPr/>
            </a:p>
          </p:txBody>
        </p:sp>
      </p:grpSp>
      <p:sp>
        <p:nvSpPr>
          <p:cNvPr id="88" name="Shape 88"/>
          <p:cNvSpPr txBox="1">
            <a:spLocks noGrp="1"/>
          </p:cNvSpPr>
          <p:nvPr>
            <p:ph type="title"/>
          </p:nvPr>
        </p:nvSpPr>
        <p:spPr>
          <a:xfrm>
            <a:off x="1303800" y="598575"/>
            <a:ext cx="7030500" cy="9993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89" name="Shape 89"/>
          <p:cNvSpPr txBox="1">
            <a:spLocks noGrp="1"/>
          </p:cNvSpPr>
          <p:nvPr>
            <p:ph type="body" idx="1"/>
          </p:nvPr>
        </p:nvSpPr>
        <p:spPr>
          <a:xfrm>
            <a:off x="1303800" y="1990050"/>
            <a:ext cx="7030500" cy="2541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90" name="Shape 90"/>
          <p:cNvSpPr txBox="1">
            <a:spLocks noGrp="1"/>
          </p:cNvSpPr>
          <p:nvPr>
            <p:ph type="sldNum" idx="12"/>
          </p:nvPr>
        </p:nvSpPr>
        <p:spPr>
          <a:xfrm>
            <a:off x="8451046" y="4736975"/>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91"/>
        <p:cNvGrpSpPr/>
        <p:nvPr/>
      </p:nvGrpSpPr>
      <p:grpSpPr>
        <a:xfrm>
          <a:off x="0" y="0"/>
          <a:ext cx="0" cy="0"/>
          <a:chOff x="0" y="0"/>
          <a:chExt cx="0" cy="0"/>
        </a:xfrm>
      </p:grpSpPr>
      <p:grpSp>
        <p:nvGrpSpPr>
          <p:cNvPr id="92" name="Shape 92"/>
          <p:cNvGrpSpPr/>
          <p:nvPr/>
        </p:nvGrpSpPr>
        <p:grpSpPr>
          <a:xfrm>
            <a:off x="625965" y="299376"/>
            <a:ext cx="999311" cy="999311"/>
            <a:chOff x="348199" y="179450"/>
            <a:chExt cx="1116300" cy="1116300"/>
          </a:xfrm>
        </p:grpSpPr>
        <p:sp>
          <p:nvSpPr>
            <p:cNvPr id="93" name="Shape 93"/>
            <p:cNvSpPr/>
            <p:nvPr/>
          </p:nvSpPr>
          <p:spPr>
            <a:xfrm rot="-5400000">
              <a:off x="574556" y="405787"/>
              <a:ext cx="663600" cy="663599"/>
            </a:xfrm>
            <a:prstGeom prst="pie">
              <a:avLst>
                <a:gd name="adj1" fmla="val 10792838"/>
                <a:gd name="adj2" fmla="val 16200000"/>
              </a:avLst>
            </a:prstGeom>
            <a:solidFill>
              <a:schemeClr val="dk2">
                <a:alpha val="12549"/>
              </a:schemeClr>
            </a:solidFill>
            <a:ln>
              <a:noFill/>
            </a:ln>
          </p:spPr>
          <p:txBody>
            <a:bodyPr lIns="91425" tIns="91425" rIns="91425" bIns="91425" anchor="ctr" anchorCtr="0">
              <a:noAutofit/>
            </a:bodyPr>
            <a:lstStyle/>
            <a:p>
              <a:pPr lvl="0">
                <a:spcBef>
                  <a:spcPts val="0"/>
                </a:spcBef>
                <a:buNone/>
              </a:pPr>
              <a:endParaRPr/>
            </a:p>
          </p:txBody>
        </p:sp>
        <p:sp>
          <p:nvSpPr>
            <p:cNvPr id="94" name="Shape 9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lIns="91425" tIns="91425" rIns="91425" bIns="91425" anchor="ctr" anchorCtr="0">
              <a:noAutofit/>
            </a:bodyPr>
            <a:lstStyle/>
            <a:p>
              <a:pPr lvl="0">
                <a:spcBef>
                  <a:spcPts val="0"/>
                </a:spcBef>
                <a:buNone/>
              </a:pPr>
              <a:endParaRPr/>
            </a:p>
          </p:txBody>
        </p:sp>
      </p:grpSp>
      <p:sp>
        <p:nvSpPr>
          <p:cNvPr id="95" name="Shape 95"/>
          <p:cNvSpPr txBox="1">
            <a:spLocks noGrp="1"/>
          </p:cNvSpPr>
          <p:nvPr>
            <p:ph type="title"/>
          </p:nvPr>
        </p:nvSpPr>
        <p:spPr>
          <a:xfrm>
            <a:off x="1303800" y="598575"/>
            <a:ext cx="7030500" cy="9993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96" name="Shape 96"/>
          <p:cNvSpPr txBox="1">
            <a:spLocks noGrp="1"/>
          </p:cNvSpPr>
          <p:nvPr>
            <p:ph type="body" idx="1"/>
          </p:nvPr>
        </p:nvSpPr>
        <p:spPr>
          <a:xfrm>
            <a:off x="1303800" y="1990050"/>
            <a:ext cx="3430500" cy="2541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97" name="Shape 97"/>
          <p:cNvSpPr txBox="1">
            <a:spLocks noGrp="1"/>
          </p:cNvSpPr>
          <p:nvPr>
            <p:ph type="body" idx="2"/>
          </p:nvPr>
        </p:nvSpPr>
        <p:spPr>
          <a:xfrm>
            <a:off x="4903650" y="1990050"/>
            <a:ext cx="3430500" cy="2541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98" name="Shape 98"/>
          <p:cNvSpPr txBox="1">
            <a:spLocks noGrp="1"/>
          </p:cNvSpPr>
          <p:nvPr>
            <p:ph type="sldNum" idx="12"/>
          </p:nvPr>
        </p:nvSpPr>
        <p:spPr>
          <a:xfrm>
            <a:off x="8451046" y="4736975"/>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9"/>
        <p:cNvGrpSpPr/>
        <p:nvPr/>
      </p:nvGrpSpPr>
      <p:grpSpPr>
        <a:xfrm>
          <a:off x="0" y="0"/>
          <a:ext cx="0" cy="0"/>
          <a:chOff x="0" y="0"/>
          <a:chExt cx="0" cy="0"/>
        </a:xfrm>
      </p:grpSpPr>
      <p:grpSp>
        <p:nvGrpSpPr>
          <p:cNvPr id="100" name="Shape 100"/>
          <p:cNvGrpSpPr/>
          <p:nvPr/>
        </p:nvGrpSpPr>
        <p:grpSpPr>
          <a:xfrm>
            <a:off x="625965" y="299376"/>
            <a:ext cx="999311" cy="999311"/>
            <a:chOff x="348199" y="179450"/>
            <a:chExt cx="1116300" cy="1116300"/>
          </a:xfrm>
        </p:grpSpPr>
        <p:sp>
          <p:nvSpPr>
            <p:cNvPr id="101" name="Shape 101"/>
            <p:cNvSpPr/>
            <p:nvPr/>
          </p:nvSpPr>
          <p:spPr>
            <a:xfrm rot="-5400000">
              <a:off x="574556" y="405787"/>
              <a:ext cx="663600" cy="663599"/>
            </a:xfrm>
            <a:prstGeom prst="pie">
              <a:avLst>
                <a:gd name="adj1" fmla="val 10792838"/>
                <a:gd name="adj2" fmla="val 16200000"/>
              </a:avLst>
            </a:prstGeom>
            <a:solidFill>
              <a:schemeClr val="dk2">
                <a:alpha val="12549"/>
              </a:schemeClr>
            </a:solidFill>
            <a:ln>
              <a:noFill/>
            </a:ln>
          </p:spPr>
          <p:txBody>
            <a:bodyPr lIns="91425" tIns="91425" rIns="91425" bIns="91425" anchor="ctr" anchorCtr="0">
              <a:noAutofit/>
            </a:bodyPr>
            <a:lstStyle/>
            <a:p>
              <a:pPr lvl="0">
                <a:spcBef>
                  <a:spcPts val="0"/>
                </a:spcBef>
                <a:buNone/>
              </a:pPr>
              <a:endParaRPr/>
            </a:p>
          </p:txBody>
        </p:sp>
        <p:sp>
          <p:nvSpPr>
            <p:cNvPr id="102" name="Shape 102"/>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lIns="91425" tIns="91425" rIns="91425" bIns="91425" anchor="ctr" anchorCtr="0">
              <a:noAutofit/>
            </a:bodyPr>
            <a:lstStyle/>
            <a:p>
              <a:pPr lvl="0">
                <a:spcBef>
                  <a:spcPts val="0"/>
                </a:spcBef>
                <a:buNone/>
              </a:pPr>
              <a:endParaRPr/>
            </a:p>
          </p:txBody>
        </p:sp>
      </p:grpSp>
      <p:sp>
        <p:nvSpPr>
          <p:cNvPr id="103" name="Shape 103"/>
          <p:cNvSpPr txBox="1">
            <a:spLocks noGrp="1"/>
          </p:cNvSpPr>
          <p:nvPr>
            <p:ph type="title"/>
          </p:nvPr>
        </p:nvSpPr>
        <p:spPr>
          <a:xfrm>
            <a:off x="1303800" y="598575"/>
            <a:ext cx="7030500" cy="9993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04" name="Shape 104"/>
          <p:cNvSpPr txBox="1">
            <a:spLocks noGrp="1"/>
          </p:cNvSpPr>
          <p:nvPr>
            <p:ph type="sldNum" idx="12"/>
          </p:nvPr>
        </p:nvSpPr>
        <p:spPr>
          <a:xfrm>
            <a:off x="8451046" y="4736975"/>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05"/>
        <p:cNvGrpSpPr/>
        <p:nvPr/>
      </p:nvGrpSpPr>
      <p:grpSpPr>
        <a:xfrm>
          <a:off x="0" y="0"/>
          <a:ext cx="0" cy="0"/>
          <a:chOff x="0" y="0"/>
          <a:chExt cx="0" cy="0"/>
        </a:xfrm>
      </p:grpSpPr>
      <p:grpSp>
        <p:nvGrpSpPr>
          <p:cNvPr id="106" name="Shape 106"/>
          <p:cNvGrpSpPr/>
          <p:nvPr/>
        </p:nvGrpSpPr>
        <p:grpSpPr>
          <a:xfrm>
            <a:off x="625965" y="299376"/>
            <a:ext cx="999311" cy="999311"/>
            <a:chOff x="348199" y="179450"/>
            <a:chExt cx="1116300" cy="1116300"/>
          </a:xfrm>
        </p:grpSpPr>
        <p:sp>
          <p:nvSpPr>
            <p:cNvPr id="107" name="Shape 107"/>
            <p:cNvSpPr/>
            <p:nvPr/>
          </p:nvSpPr>
          <p:spPr>
            <a:xfrm rot="-5400000">
              <a:off x="574556" y="405787"/>
              <a:ext cx="663600" cy="663599"/>
            </a:xfrm>
            <a:prstGeom prst="pie">
              <a:avLst>
                <a:gd name="adj1" fmla="val 10792838"/>
                <a:gd name="adj2" fmla="val 16200000"/>
              </a:avLst>
            </a:prstGeom>
            <a:solidFill>
              <a:schemeClr val="dk2">
                <a:alpha val="12549"/>
              </a:schemeClr>
            </a:solidFill>
            <a:ln>
              <a:noFill/>
            </a:ln>
          </p:spPr>
          <p:txBody>
            <a:bodyPr lIns="91425" tIns="91425" rIns="91425" bIns="91425" anchor="ctr" anchorCtr="0">
              <a:noAutofit/>
            </a:bodyPr>
            <a:lstStyle/>
            <a:p>
              <a:pPr lvl="0">
                <a:spcBef>
                  <a:spcPts val="0"/>
                </a:spcBef>
                <a:buNone/>
              </a:pPr>
              <a:endParaRPr/>
            </a:p>
          </p:txBody>
        </p:sp>
        <p:sp>
          <p:nvSpPr>
            <p:cNvPr id="108" name="Shape 108"/>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lIns="91425" tIns="91425" rIns="91425" bIns="91425" anchor="ctr" anchorCtr="0">
              <a:noAutofit/>
            </a:bodyPr>
            <a:lstStyle/>
            <a:p>
              <a:pPr lvl="0">
                <a:spcBef>
                  <a:spcPts val="0"/>
                </a:spcBef>
                <a:buNone/>
              </a:pPr>
              <a:endParaRPr/>
            </a:p>
          </p:txBody>
        </p:sp>
      </p:grpSp>
      <p:sp>
        <p:nvSpPr>
          <p:cNvPr id="109" name="Shape 109"/>
          <p:cNvSpPr txBox="1">
            <a:spLocks noGrp="1"/>
          </p:cNvSpPr>
          <p:nvPr>
            <p:ph type="title"/>
          </p:nvPr>
        </p:nvSpPr>
        <p:spPr>
          <a:xfrm>
            <a:off x="1303800" y="598575"/>
            <a:ext cx="3312000" cy="1590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10" name="Shape 110"/>
          <p:cNvSpPr txBox="1">
            <a:spLocks noGrp="1"/>
          </p:cNvSpPr>
          <p:nvPr>
            <p:ph type="body" idx="1"/>
          </p:nvPr>
        </p:nvSpPr>
        <p:spPr>
          <a:xfrm>
            <a:off x="1303800" y="2309675"/>
            <a:ext cx="3312000" cy="2221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11" name="Shape 111"/>
          <p:cNvSpPr txBox="1">
            <a:spLocks noGrp="1"/>
          </p:cNvSpPr>
          <p:nvPr>
            <p:ph type="sldNum" idx="12"/>
          </p:nvPr>
        </p:nvSpPr>
        <p:spPr>
          <a:xfrm>
            <a:off x="8451046" y="4736975"/>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dk1"/>
        </a:solidFill>
        <a:effectLst/>
      </p:bgPr>
    </p:bg>
    <p:spTree>
      <p:nvGrpSpPr>
        <p:cNvPr id="1" name="Shape 112"/>
        <p:cNvGrpSpPr/>
        <p:nvPr/>
      </p:nvGrpSpPr>
      <p:grpSpPr>
        <a:xfrm>
          <a:off x="0" y="0"/>
          <a:ext cx="0" cy="0"/>
          <a:chOff x="0" y="0"/>
          <a:chExt cx="0" cy="0"/>
        </a:xfrm>
      </p:grpSpPr>
      <p:grpSp>
        <p:nvGrpSpPr>
          <p:cNvPr id="113" name="Shape 113"/>
          <p:cNvGrpSpPr/>
          <p:nvPr/>
        </p:nvGrpSpPr>
        <p:grpSpPr>
          <a:xfrm>
            <a:off x="6866714" y="1306"/>
            <a:ext cx="2267450" cy="2601689"/>
            <a:chOff x="6790514" y="1306"/>
            <a:chExt cx="2267450" cy="2601689"/>
          </a:xfrm>
        </p:grpSpPr>
        <p:grpSp>
          <p:nvGrpSpPr>
            <p:cNvPr id="114" name="Shape 114"/>
            <p:cNvGrpSpPr/>
            <p:nvPr/>
          </p:nvGrpSpPr>
          <p:grpSpPr>
            <a:xfrm>
              <a:off x="7067464" y="1306"/>
              <a:ext cx="1990500" cy="1990200"/>
              <a:chOff x="7067464" y="1306"/>
              <a:chExt cx="1990500" cy="1990200"/>
            </a:xfrm>
          </p:grpSpPr>
          <p:sp>
            <p:nvSpPr>
              <p:cNvPr id="115" name="Shape 115"/>
              <p:cNvSpPr/>
              <p:nvPr/>
            </p:nvSpPr>
            <p:spPr>
              <a:xfrm rot="-8648551">
                <a:off x="7594312" y="527720"/>
                <a:ext cx="937226" cy="937226"/>
              </a:xfrm>
              <a:prstGeom prst="ellipse">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16" name="Shape 116"/>
              <p:cNvSpPr/>
              <p:nvPr/>
            </p:nvSpPr>
            <p:spPr>
              <a:xfrm rot="-8648551">
                <a:off x="7594312" y="527720"/>
                <a:ext cx="937226" cy="937226"/>
              </a:xfrm>
              <a:prstGeom prst="pie">
                <a:avLst>
                  <a:gd name="adj1" fmla="val 19376841"/>
                  <a:gd name="adj2" fmla="val 12313574"/>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17" name="Shape 117"/>
              <p:cNvSpPr/>
              <p:nvPr/>
            </p:nvSpPr>
            <p:spPr>
              <a:xfrm rot="-8649154">
                <a:off x="7349891" y="283704"/>
                <a:ext cx="1425647" cy="1425403"/>
              </a:xfrm>
              <a:prstGeom prst="ellipse">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nvGrpSpPr>
            <p:cNvPr id="118" name="Shape 118"/>
            <p:cNvGrpSpPr/>
            <p:nvPr/>
          </p:nvGrpSpPr>
          <p:grpSpPr>
            <a:xfrm>
              <a:off x="8207125" y="1807996"/>
              <a:ext cx="795000" cy="795000"/>
              <a:chOff x="8207125" y="1807996"/>
              <a:chExt cx="795000" cy="795000"/>
            </a:xfrm>
          </p:grpSpPr>
          <p:sp>
            <p:nvSpPr>
              <p:cNvPr id="119" name="Shape 119"/>
              <p:cNvSpPr/>
              <p:nvPr/>
            </p:nvSpPr>
            <p:spPr>
              <a:xfrm rot="2152054">
                <a:off x="8319942" y="1920812"/>
                <a:ext cx="569367" cy="569367"/>
              </a:xfrm>
              <a:prstGeom prst="ellipse">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20" name="Shape 120"/>
              <p:cNvSpPr/>
              <p:nvPr/>
            </p:nvSpPr>
            <p:spPr>
              <a:xfrm rot="2150259">
                <a:off x="8408217" y="2008609"/>
                <a:ext cx="393003" cy="393003"/>
              </a:xfrm>
              <a:prstGeom prst="ellipse">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21" name="Shape 121"/>
              <p:cNvSpPr/>
              <p:nvPr/>
            </p:nvSpPr>
            <p:spPr>
              <a:xfrm rot="2150259">
                <a:off x="8408217" y="2008609"/>
                <a:ext cx="393003" cy="393003"/>
              </a:xfrm>
              <a:prstGeom prst="pie">
                <a:avLst>
                  <a:gd name="adj1" fmla="val 5699893"/>
                  <a:gd name="adj2" fmla="val 12313574"/>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nvGrpSpPr>
            <p:cNvPr id="122" name="Shape 122"/>
            <p:cNvGrpSpPr/>
            <p:nvPr/>
          </p:nvGrpSpPr>
          <p:grpSpPr>
            <a:xfrm>
              <a:off x="6790514" y="118856"/>
              <a:ext cx="548700" cy="548700"/>
              <a:chOff x="6790514" y="118856"/>
              <a:chExt cx="548700" cy="548700"/>
            </a:xfrm>
          </p:grpSpPr>
          <p:sp>
            <p:nvSpPr>
              <p:cNvPr id="123" name="Shape 123"/>
              <p:cNvSpPr/>
              <p:nvPr/>
            </p:nvSpPr>
            <p:spPr>
              <a:xfrm rot="2150259">
                <a:off x="6868362" y="196704"/>
                <a:ext cx="393003" cy="393003"/>
              </a:xfrm>
              <a:prstGeom prst="ellipse">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sp>
            <p:nvSpPr>
              <p:cNvPr id="124" name="Shape 124"/>
              <p:cNvSpPr/>
              <p:nvPr/>
            </p:nvSpPr>
            <p:spPr>
              <a:xfrm rot="2150259">
                <a:off x="6868362" y="196704"/>
                <a:ext cx="393003" cy="393003"/>
              </a:xfrm>
              <a:prstGeom prst="pie">
                <a:avLst>
                  <a:gd name="adj1" fmla="val 5699893"/>
                  <a:gd name="adj2" fmla="val 12313574"/>
                </a:avLst>
              </a:prstGeom>
              <a:solidFill>
                <a:schemeClr val="lt1">
                  <a:alpha val="9020"/>
                </a:schemeClr>
              </a:solidFill>
              <a:ln>
                <a:noFill/>
              </a:ln>
            </p:spPr>
            <p:txBody>
              <a:bodyPr lIns="91425" tIns="91425" rIns="91425" bIns="91425" anchor="ctr" anchorCtr="0">
                <a:noAutofit/>
              </a:bodyPr>
              <a:lstStyle/>
              <a:p>
                <a:pPr lvl="0">
                  <a:spcBef>
                    <a:spcPts val="0"/>
                  </a:spcBef>
                  <a:buNone/>
                </a:pPr>
                <a:endParaRPr/>
              </a:p>
            </p:txBody>
          </p:sp>
        </p:grpSp>
      </p:grpSp>
      <p:sp>
        <p:nvSpPr>
          <p:cNvPr id="125" name="Shape 125"/>
          <p:cNvSpPr txBox="1">
            <a:spLocks noGrp="1"/>
          </p:cNvSpPr>
          <p:nvPr>
            <p:ph type="title"/>
          </p:nvPr>
        </p:nvSpPr>
        <p:spPr>
          <a:xfrm>
            <a:off x="824000" y="763600"/>
            <a:ext cx="5857800" cy="3573300"/>
          </a:xfrm>
          <a:prstGeom prst="rect">
            <a:avLst/>
          </a:prstGeom>
        </p:spPr>
        <p:txBody>
          <a:bodyPr lIns="91425" tIns="91425" rIns="91425" bIns="91425" anchor="ctr" anchorCtr="0"/>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a:endParaRPr/>
          </a:p>
        </p:txBody>
      </p:sp>
      <p:sp>
        <p:nvSpPr>
          <p:cNvPr id="126" name="Shape 126"/>
          <p:cNvSpPr txBox="1">
            <a:spLocks noGrp="1"/>
          </p:cNvSpPr>
          <p:nvPr>
            <p:ph type="sldNum" idx="12"/>
          </p:nvPr>
        </p:nvSpPr>
        <p:spPr>
          <a:xfrm>
            <a:off x="8451046" y="4736975"/>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27"/>
        <p:cNvGrpSpPr/>
        <p:nvPr/>
      </p:nvGrpSpPr>
      <p:grpSpPr>
        <a:xfrm>
          <a:off x="0" y="0"/>
          <a:ext cx="0" cy="0"/>
          <a:chOff x="0" y="0"/>
          <a:chExt cx="0" cy="0"/>
        </a:xfrm>
      </p:grpSpPr>
      <p:grpSp>
        <p:nvGrpSpPr>
          <p:cNvPr id="128" name="Shape 128"/>
          <p:cNvGrpSpPr/>
          <p:nvPr/>
        </p:nvGrpSpPr>
        <p:grpSpPr>
          <a:xfrm>
            <a:off x="625965" y="299376"/>
            <a:ext cx="999311" cy="999311"/>
            <a:chOff x="348199" y="179450"/>
            <a:chExt cx="1116300" cy="1116300"/>
          </a:xfrm>
        </p:grpSpPr>
        <p:sp>
          <p:nvSpPr>
            <p:cNvPr id="129" name="Shape 129"/>
            <p:cNvSpPr/>
            <p:nvPr/>
          </p:nvSpPr>
          <p:spPr>
            <a:xfrm rot="-5400000">
              <a:off x="574556" y="405787"/>
              <a:ext cx="663600" cy="663599"/>
            </a:xfrm>
            <a:prstGeom prst="pie">
              <a:avLst>
                <a:gd name="adj1" fmla="val 10792838"/>
                <a:gd name="adj2" fmla="val 16200000"/>
              </a:avLst>
            </a:prstGeom>
            <a:solidFill>
              <a:schemeClr val="dk2">
                <a:alpha val="12549"/>
              </a:schemeClr>
            </a:solidFill>
            <a:ln>
              <a:noFill/>
            </a:ln>
          </p:spPr>
          <p:txBody>
            <a:bodyPr lIns="91425" tIns="91425" rIns="91425" bIns="91425" anchor="ctr" anchorCtr="0">
              <a:noAutofit/>
            </a:bodyPr>
            <a:lstStyle/>
            <a:p>
              <a:pPr lvl="0">
                <a:spcBef>
                  <a:spcPts val="0"/>
                </a:spcBef>
                <a:buNone/>
              </a:pPr>
              <a:endParaRPr/>
            </a:p>
          </p:txBody>
        </p:sp>
        <p:sp>
          <p:nvSpPr>
            <p:cNvPr id="130" name="Shape 13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lIns="91425" tIns="91425" rIns="91425" bIns="91425" anchor="ctr" anchorCtr="0">
              <a:noAutofit/>
            </a:bodyPr>
            <a:lstStyle/>
            <a:p>
              <a:pPr lvl="0">
                <a:spcBef>
                  <a:spcPts val="0"/>
                </a:spcBef>
                <a:buNone/>
              </a:pPr>
              <a:endParaRPr/>
            </a:p>
          </p:txBody>
        </p:sp>
      </p:grpSp>
      <p:sp>
        <p:nvSpPr>
          <p:cNvPr id="131" name="Shape 131"/>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med" len="med"/>
            <a:tailEnd type="none" w="med" len="med"/>
          </a:ln>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32" name="Shape 132"/>
          <p:cNvSpPr txBox="1">
            <a:spLocks noGrp="1"/>
          </p:cNvSpPr>
          <p:nvPr>
            <p:ph type="subTitle" idx="1"/>
          </p:nvPr>
        </p:nvSpPr>
        <p:spPr>
          <a:xfrm>
            <a:off x="1303800" y="2743202"/>
            <a:ext cx="3430500" cy="726000"/>
          </a:xfrm>
          <a:prstGeom prst="rect">
            <a:avLst/>
          </a:prstGeom>
          <a:ln w="9525" cap="flat" cmpd="sng">
            <a:solidFill>
              <a:schemeClr val="lt1"/>
            </a:solidFill>
            <a:prstDash val="solid"/>
            <a:round/>
            <a:headEnd type="none" w="med" len="med"/>
            <a:tailEnd type="none" w="med" len="med"/>
          </a:ln>
        </p:spPr>
        <p:txBody>
          <a:bodyPr lIns="91425" tIns="91425" rIns="91425" bIns="91425" anchor="t" anchorCtr="0"/>
          <a:lstStyle>
            <a:lvl1pPr lvl="0">
              <a:lnSpc>
                <a:spcPct val="100000"/>
              </a:lnSpc>
              <a:spcBef>
                <a:spcPts val="0"/>
              </a:spcBef>
              <a:spcAft>
                <a:spcPts val="0"/>
              </a:spcAft>
              <a:buSzPct val="100000"/>
              <a:buNone/>
              <a:defRPr sz="1600"/>
            </a:lvl1pPr>
            <a:lvl2pPr lvl="1">
              <a:lnSpc>
                <a:spcPct val="100000"/>
              </a:lnSpc>
              <a:spcBef>
                <a:spcPts val="0"/>
              </a:spcBef>
              <a:spcAft>
                <a:spcPts val="0"/>
              </a:spcAft>
              <a:buSzPct val="100000"/>
              <a:buNone/>
              <a:defRPr sz="1600"/>
            </a:lvl2pPr>
            <a:lvl3pPr lvl="2">
              <a:lnSpc>
                <a:spcPct val="100000"/>
              </a:lnSpc>
              <a:spcBef>
                <a:spcPts val="0"/>
              </a:spcBef>
              <a:spcAft>
                <a:spcPts val="0"/>
              </a:spcAft>
              <a:buSzPct val="100000"/>
              <a:buNone/>
              <a:defRPr sz="1600"/>
            </a:lvl3pPr>
            <a:lvl4pPr lvl="3">
              <a:lnSpc>
                <a:spcPct val="100000"/>
              </a:lnSpc>
              <a:spcBef>
                <a:spcPts val="0"/>
              </a:spcBef>
              <a:spcAft>
                <a:spcPts val="0"/>
              </a:spcAft>
              <a:buSzPct val="100000"/>
              <a:buNone/>
              <a:defRPr sz="1600"/>
            </a:lvl4pPr>
            <a:lvl5pPr lvl="4">
              <a:lnSpc>
                <a:spcPct val="100000"/>
              </a:lnSpc>
              <a:spcBef>
                <a:spcPts val="0"/>
              </a:spcBef>
              <a:spcAft>
                <a:spcPts val="0"/>
              </a:spcAft>
              <a:buSzPct val="100000"/>
              <a:buNone/>
              <a:defRPr sz="1600"/>
            </a:lvl5pPr>
            <a:lvl6pPr lvl="5">
              <a:lnSpc>
                <a:spcPct val="100000"/>
              </a:lnSpc>
              <a:spcBef>
                <a:spcPts val="0"/>
              </a:spcBef>
              <a:spcAft>
                <a:spcPts val="0"/>
              </a:spcAft>
              <a:buSzPct val="100000"/>
              <a:buNone/>
              <a:defRPr sz="1600"/>
            </a:lvl6pPr>
            <a:lvl7pPr lvl="6">
              <a:lnSpc>
                <a:spcPct val="100000"/>
              </a:lnSpc>
              <a:spcBef>
                <a:spcPts val="0"/>
              </a:spcBef>
              <a:spcAft>
                <a:spcPts val="0"/>
              </a:spcAft>
              <a:buSzPct val="100000"/>
              <a:buNone/>
              <a:defRPr sz="1600"/>
            </a:lvl7pPr>
            <a:lvl8pPr lvl="7">
              <a:lnSpc>
                <a:spcPct val="100000"/>
              </a:lnSpc>
              <a:spcBef>
                <a:spcPts val="0"/>
              </a:spcBef>
              <a:spcAft>
                <a:spcPts val="0"/>
              </a:spcAft>
              <a:buSzPct val="100000"/>
              <a:buNone/>
              <a:defRPr sz="1600"/>
            </a:lvl8pPr>
            <a:lvl9pPr lvl="8">
              <a:lnSpc>
                <a:spcPct val="100000"/>
              </a:lnSpc>
              <a:spcBef>
                <a:spcPts val="0"/>
              </a:spcBef>
              <a:spcAft>
                <a:spcPts val="0"/>
              </a:spcAft>
              <a:buSzPct val="100000"/>
              <a:buNone/>
              <a:defRPr sz="1600"/>
            </a:lvl9pPr>
          </a:lstStyle>
          <a:p>
            <a:endParaRPr/>
          </a:p>
        </p:txBody>
      </p:sp>
      <p:sp>
        <p:nvSpPr>
          <p:cNvPr id="133" name="Shape 133"/>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med" len="med"/>
            <a:tailEnd type="none" w="med" len="med"/>
          </a:ln>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34" name="Shape 134"/>
          <p:cNvSpPr txBox="1">
            <a:spLocks noGrp="1"/>
          </p:cNvSpPr>
          <p:nvPr>
            <p:ph type="sldNum" idx="12"/>
          </p:nvPr>
        </p:nvSpPr>
        <p:spPr>
          <a:xfrm>
            <a:off x="8451046" y="4736975"/>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135"/>
        <p:cNvGrpSpPr/>
        <p:nvPr/>
      </p:nvGrpSpPr>
      <p:grpSpPr>
        <a:xfrm>
          <a:off x="0" y="0"/>
          <a:ext cx="0" cy="0"/>
          <a:chOff x="0" y="0"/>
          <a:chExt cx="0" cy="0"/>
        </a:xfrm>
      </p:grpSpPr>
      <p:grpSp>
        <p:nvGrpSpPr>
          <p:cNvPr id="136" name="Shape 136"/>
          <p:cNvGrpSpPr/>
          <p:nvPr/>
        </p:nvGrpSpPr>
        <p:grpSpPr>
          <a:xfrm>
            <a:off x="713372" y="3847118"/>
            <a:ext cx="825392" cy="825392"/>
            <a:chOff x="348199" y="179450"/>
            <a:chExt cx="1116300" cy="1116300"/>
          </a:xfrm>
        </p:grpSpPr>
        <p:sp>
          <p:nvSpPr>
            <p:cNvPr id="137" name="Shape 137"/>
            <p:cNvSpPr/>
            <p:nvPr/>
          </p:nvSpPr>
          <p:spPr>
            <a:xfrm rot="-5400000">
              <a:off x="574556" y="405787"/>
              <a:ext cx="663600" cy="663599"/>
            </a:xfrm>
            <a:prstGeom prst="pie">
              <a:avLst>
                <a:gd name="adj1" fmla="val 10792838"/>
                <a:gd name="adj2" fmla="val 16200000"/>
              </a:avLst>
            </a:prstGeom>
            <a:solidFill>
              <a:schemeClr val="dk2">
                <a:alpha val="12549"/>
              </a:schemeClr>
            </a:solidFill>
            <a:ln>
              <a:noFill/>
            </a:ln>
          </p:spPr>
          <p:txBody>
            <a:bodyPr lIns="91425" tIns="91425" rIns="91425" bIns="91425" anchor="ctr" anchorCtr="0">
              <a:noAutofit/>
            </a:bodyPr>
            <a:lstStyle/>
            <a:p>
              <a:pPr lvl="0">
                <a:spcBef>
                  <a:spcPts val="0"/>
                </a:spcBef>
                <a:buNone/>
              </a:pPr>
              <a:endParaRPr/>
            </a:p>
          </p:txBody>
        </p:sp>
        <p:sp>
          <p:nvSpPr>
            <p:cNvPr id="138" name="Shape 138"/>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lIns="91425" tIns="91425" rIns="91425" bIns="91425" anchor="ctr" anchorCtr="0">
              <a:noAutofit/>
            </a:bodyPr>
            <a:lstStyle/>
            <a:p>
              <a:pPr lvl="0">
                <a:spcBef>
                  <a:spcPts val="0"/>
                </a:spcBef>
                <a:buNone/>
              </a:pPr>
              <a:endParaRPr/>
            </a:p>
          </p:txBody>
        </p:sp>
      </p:grpSp>
      <p:sp>
        <p:nvSpPr>
          <p:cNvPr id="139" name="Shape 139"/>
          <p:cNvSpPr txBox="1">
            <a:spLocks noGrp="1"/>
          </p:cNvSpPr>
          <p:nvPr>
            <p:ph type="body" idx="1"/>
          </p:nvPr>
        </p:nvSpPr>
        <p:spPr>
          <a:xfrm>
            <a:off x="1303800" y="4138975"/>
            <a:ext cx="5843100" cy="534900"/>
          </a:xfrm>
          <a:prstGeom prst="rect">
            <a:avLst/>
          </a:prstGeom>
        </p:spPr>
        <p:txBody>
          <a:bodyPr lIns="91425" tIns="91425" rIns="91425" bIns="91425" anchor="t" anchorCtr="0"/>
          <a:lstStyle>
            <a:lvl1pPr lvl="0">
              <a:lnSpc>
                <a:spcPct val="100000"/>
              </a:lnSpc>
              <a:spcBef>
                <a:spcPts val="0"/>
              </a:spcBef>
              <a:spcAft>
                <a:spcPts val="0"/>
              </a:spcAft>
              <a:buNone/>
              <a:defRPr/>
            </a:lvl1pPr>
          </a:lstStyle>
          <a:p>
            <a:endParaRPr/>
          </a:p>
        </p:txBody>
      </p:sp>
      <p:sp>
        <p:nvSpPr>
          <p:cNvPr id="140" name="Shape 140"/>
          <p:cNvSpPr txBox="1">
            <a:spLocks noGrp="1"/>
          </p:cNvSpPr>
          <p:nvPr>
            <p:ph type="sldNum" idx="12"/>
          </p:nvPr>
        </p:nvSpPr>
        <p:spPr>
          <a:xfrm>
            <a:off x="8451046" y="4736975"/>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2"/>
              </a:buClr>
              <a:buSzPct val="100000"/>
              <a:buFont typeface="Maven Pro"/>
              <a:buNone/>
              <a:defRPr sz="2800" b="1">
                <a:solidFill>
                  <a:schemeClr val="dk2"/>
                </a:solidFill>
                <a:latin typeface="Maven Pro"/>
                <a:ea typeface="Maven Pro"/>
                <a:cs typeface="Maven Pro"/>
                <a:sym typeface="Maven Pro"/>
              </a:defRPr>
            </a:lvl1pPr>
            <a:lvl2pPr lvl="1">
              <a:spcBef>
                <a:spcPts val="0"/>
              </a:spcBef>
              <a:buClr>
                <a:schemeClr val="dk2"/>
              </a:buClr>
              <a:buSzPct val="100000"/>
              <a:buFont typeface="Maven Pro"/>
              <a:buNone/>
              <a:defRPr sz="2800" b="1">
                <a:solidFill>
                  <a:schemeClr val="dk2"/>
                </a:solidFill>
                <a:latin typeface="Maven Pro"/>
                <a:ea typeface="Maven Pro"/>
                <a:cs typeface="Maven Pro"/>
                <a:sym typeface="Maven Pro"/>
              </a:defRPr>
            </a:lvl2pPr>
            <a:lvl3pPr lvl="2">
              <a:spcBef>
                <a:spcPts val="0"/>
              </a:spcBef>
              <a:buClr>
                <a:schemeClr val="dk2"/>
              </a:buClr>
              <a:buSzPct val="100000"/>
              <a:buFont typeface="Maven Pro"/>
              <a:buNone/>
              <a:defRPr sz="2800" b="1">
                <a:solidFill>
                  <a:schemeClr val="dk2"/>
                </a:solidFill>
                <a:latin typeface="Maven Pro"/>
                <a:ea typeface="Maven Pro"/>
                <a:cs typeface="Maven Pro"/>
                <a:sym typeface="Maven Pro"/>
              </a:defRPr>
            </a:lvl3pPr>
            <a:lvl4pPr lvl="3">
              <a:spcBef>
                <a:spcPts val="0"/>
              </a:spcBef>
              <a:buClr>
                <a:schemeClr val="dk2"/>
              </a:buClr>
              <a:buSzPct val="100000"/>
              <a:buFont typeface="Maven Pro"/>
              <a:buNone/>
              <a:defRPr sz="2800" b="1">
                <a:solidFill>
                  <a:schemeClr val="dk2"/>
                </a:solidFill>
                <a:latin typeface="Maven Pro"/>
                <a:ea typeface="Maven Pro"/>
                <a:cs typeface="Maven Pro"/>
                <a:sym typeface="Maven Pro"/>
              </a:defRPr>
            </a:lvl4pPr>
            <a:lvl5pPr lvl="4">
              <a:spcBef>
                <a:spcPts val="0"/>
              </a:spcBef>
              <a:buClr>
                <a:schemeClr val="dk2"/>
              </a:buClr>
              <a:buSzPct val="100000"/>
              <a:buFont typeface="Maven Pro"/>
              <a:buNone/>
              <a:defRPr sz="2800" b="1">
                <a:solidFill>
                  <a:schemeClr val="dk2"/>
                </a:solidFill>
                <a:latin typeface="Maven Pro"/>
                <a:ea typeface="Maven Pro"/>
                <a:cs typeface="Maven Pro"/>
                <a:sym typeface="Maven Pro"/>
              </a:defRPr>
            </a:lvl5pPr>
            <a:lvl6pPr lvl="5">
              <a:spcBef>
                <a:spcPts val="0"/>
              </a:spcBef>
              <a:buClr>
                <a:schemeClr val="dk2"/>
              </a:buClr>
              <a:buSzPct val="100000"/>
              <a:buFont typeface="Maven Pro"/>
              <a:buNone/>
              <a:defRPr sz="2800" b="1">
                <a:solidFill>
                  <a:schemeClr val="dk2"/>
                </a:solidFill>
                <a:latin typeface="Maven Pro"/>
                <a:ea typeface="Maven Pro"/>
                <a:cs typeface="Maven Pro"/>
                <a:sym typeface="Maven Pro"/>
              </a:defRPr>
            </a:lvl6pPr>
            <a:lvl7pPr lvl="6">
              <a:spcBef>
                <a:spcPts val="0"/>
              </a:spcBef>
              <a:buClr>
                <a:schemeClr val="dk2"/>
              </a:buClr>
              <a:buSzPct val="100000"/>
              <a:buFont typeface="Maven Pro"/>
              <a:buNone/>
              <a:defRPr sz="2800" b="1">
                <a:solidFill>
                  <a:schemeClr val="dk2"/>
                </a:solidFill>
                <a:latin typeface="Maven Pro"/>
                <a:ea typeface="Maven Pro"/>
                <a:cs typeface="Maven Pro"/>
                <a:sym typeface="Maven Pro"/>
              </a:defRPr>
            </a:lvl7pPr>
            <a:lvl8pPr lvl="7">
              <a:spcBef>
                <a:spcPts val="0"/>
              </a:spcBef>
              <a:buClr>
                <a:schemeClr val="dk2"/>
              </a:buClr>
              <a:buSzPct val="100000"/>
              <a:buFont typeface="Maven Pro"/>
              <a:buNone/>
              <a:defRPr sz="2800" b="1">
                <a:solidFill>
                  <a:schemeClr val="dk2"/>
                </a:solidFill>
                <a:latin typeface="Maven Pro"/>
                <a:ea typeface="Maven Pro"/>
                <a:cs typeface="Maven Pro"/>
                <a:sym typeface="Maven Pro"/>
              </a:defRPr>
            </a:lvl8pPr>
            <a:lvl9pPr lvl="8">
              <a:spcBef>
                <a:spcPts val="0"/>
              </a:spcBef>
              <a:buClr>
                <a:schemeClr val="dk2"/>
              </a:buClr>
              <a:buSzPct val="100000"/>
              <a:buFont typeface="Maven Pro"/>
              <a:buNone/>
              <a:defRPr sz="2800" b="1">
                <a:solidFill>
                  <a:schemeClr val="dk2"/>
                </a:solidFill>
                <a:latin typeface="Maven Pro"/>
                <a:ea typeface="Maven Pro"/>
                <a:cs typeface="Maven Pro"/>
                <a:sym typeface="Maven Pro"/>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Nunito"/>
              <a:defRPr sz="1300">
                <a:solidFill>
                  <a:schemeClr val="dk2"/>
                </a:solidFill>
                <a:latin typeface="Nunito"/>
                <a:ea typeface="Nunito"/>
                <a:cs typeface="Nunito"/>
                <a:sym typeface="Nunito"/>
              </a:defRPr>
            </a:lvl1pPr>
            <a:lvl2pPr lvl="1">
              <a:lnSpc>
                <a:spcPct val="115000"/>
              </a:lnSpc>
              <a:spcBef>
                <a:spcPts val="0"/>
              </a:spcBef>
              <a:spcAft>
                <a:spcPts val="1600"/>
              </a:spcAft>
              <a:buClr>
                <a:schemeClr val="dk2"/>
              </a:buClr>
              <a:buSzPct val="100000"/>
              <a:buFont typeface="Nunito"/>
              <a:defRPr sz="1100">
                <a:solidFill>
                  <a:schemeClr val="dk2"/>
                </a:solidFill>
                <a:latin typeface="Nunito"/>
                <a:ea typeface="Nunito"/>
                <a:cs typeface="Nunito"/>
                <a:sym typeface="Nunito"/>
              </a:defRPr>
            </a:lvl2pPr>
            <a:lvl3pPr lvl="2">
              <a:lnSpc>
                <a:spcPct val="115000"/>
              </a:lnSpc>
              <a:spcBef>
                <a:spcPts val="0"/>
              </a:spcBef>
              <a:spcAft>
                <a:spcPts val="1600"/>
              </a:spcAft>
              <a:buClr>
                <a:schemeClr val="dk2"/>
              </a:buClr>
              <a:buSzPct val="100000"/>
              <a:buFont typeface="Nunito"/>
              <a:defRPr sz="1100">
                <a:solidFill>
                  <a:schemeClr val="dk2"/>
                </a:solidFill>
                <a:latin typeface="Nunito"/>
                <a:ea typeface="Nunito"/>
                <a:cs typeface="Nunito"/>
                <a:sym typeface="Nunito"/>
              </a:defRPr>
            </a:lvl3pPr>
            <a:lvl4pPr lvl="3">
              <a:lnSpc>
                <a:spcPct val="115000"/>
              </a:lnSpc>
              <a:spcBef>
                <a:spcPts val="0"/>
              </a:spcBef>
              <a:spcAft>
                <a:spcPts val="1600"/>
              </a:spcAft>
              <a:buClr>
                <a:schemeClr val="dk2"/>
              </a:buClr>
              <a:buSzPct val="100000"/>
              <a:buFont typeface="Nunito"/>
              <a:defRPr sz="1100">
                <a:solidFill>
                  <a:schemeClr val="dk2"/>
                </a:solidFill>
                <a:latin typeface="Nunito"/>
                <a:ea typeface="Nunito"/>
                <a:cs typeface="Nunito"/>
                <a:sym typeface="Nunito"/>
              </a:defRPr>
            </a:lvl4pPr>
            <a:lvl5pPr lvl="4">
              <a:lnSpc>
                <a:spcPct val="115000"/>
              </a:lnSpc>
              <a:spcBef>
                <a:spcPts val="0"/>
              </a:spcBef>
              <a:spcAft>
                <a:spcPts val="1600"/>
              </a:spcAft>
              <a:buClr>
                <a:schemeClr val="dk2"/>
              </a:buClr>
              <a:buSzPct val="100000"/>
              <a:buFont typeface="Nunito"/>
              <a:defRPr sz="1100">
                <a:solidFill>
                  <a:schemeClr val="dk2"/>
                </a:solidFill>
                <a:latin typeface="Nunito"/>
                <a:ea typeface="Nunito"/>
                <a:cs typeface="Nunito"/>
                <a:sym typeface="Nunito"/>
              </a:defRPr>
            </a:lvl5pPr>
            <a:lvl6pPr lvl="5">
              <a:lnSpc>
                <a:spcPct val="115000"/>
              </a:lnSpc>
              <a:spcBef>
                <a:spcPts val="0"/>
              </a:spcBef>
              <a:spcAft>
                <a:spcPts val="1600"/>
              </a:spcAft>
              <a:buClr>
                <a:schemeClr val="dk2"/>
              </a:buClr>
              <a:buSzPct val="100000"/>
              <a:buFont typeface="Nunito"/>
              <a:defRPr sz="1100">
                <a:solidFill>
                  <a:schemeClr val="dk2"/>
                </a:solidFill>
                <a:latin typeface="Nunito"/>
                <a:ea typeface="Nunito"/>
                <a:cs typeface="Nunito"/>
                <a:sym typeface="Nunito"/>
              </a:defRPr>
            </a:lvl6pPr>
            <a:lvl7pPr lvl="6">
              <a:lnSpc>
                <a:spcPct val="115000"/>
              </a:lnSpc>
              <a:spcBef>
                <a:spcPts val="0"/>
              </a:spcBef>
              <a:spcAft>
                <a:spcPts val="1600"/>
              </a:spcAft>
              <a:buClr>
                <a:schemeClr val="dk2"/>
              </a:buClr>
              <a:buSzPct val="100000"/>
              <a:buFont typeface="Nunito"/>
              <a:defRPr sz="1100">
                <a:solidFill>
                  <a:schemeClr val="dk2"/>
                </a:solidFill>
                <a:latin typeface="Nunito"/>
                <a:ea typeface="Nunito"/>
                <a:cs typeface="Nunito"/>
                <a:sym typeface="Nunito"/>
              </a:defRPr>
            </a:lvl7pPr>
            <a:lvl8pPr lvl="7">
              <a:lnSpc>
                <a:spcPct val="115000"/>
              </a:lnSpc>
              <a:spcBef>
                <a:spcPts val="0"/>
              </a:spcBef>
              <a:spcAft>
                <a:spcPts val="1600"/>
              </a:spcAft>
              <a:buClr>
                <a:schemeClr val="dk2"/>
              </a:buClr>
              <a:buSzPct val="100000"/>
              <a:buFont typeface="Nunito"/>
              <a:defRPr sz="1100">
                <a:solidFill>
                  <a:schemeClr val="dk2"/>
                </a:solidFill>
                <a:latin typeface="Nunito"/>
                <a:ea typeface="Nunito"/>
                <a:cs typeface="Nunito"/>
                <a:sym typeface="Nunito"/>
              </a:defRPr>
            </a:lvl8pPr>
            <a:lvl9pPr lvl="8">
              <a:lnSpc>
                <a:spcPct val="115000"/>
              </a:lnSpc>
              <a:spcBef>
                <a:spcPts val="0"/>
              </a:spcBef>
              <a:spcAft>
                <a:spcPts val="1600"/>
              </a:spcAft>
              <a:buClr>
                <a:schemeClr val="dk2"/>
              </a:buClr>
              <a:buSzPct val="100000"/>
              <a:buFont typeface="Nunito"/>
              <a:defRPr sz="1100">
                <a:solidFill>
                  <a:schemeClr val="dk2"/>
                </a:solidFill>
                <a:latin typeface="Nunito"/>
                <a:ea typeface="Nunito"/>
                <a:cs typeface="Nunito"/>
                <a:sym typeface="Nunito"/>
              </a:defRPr>
            </a:lvl9pPr>
          </a:lstStyle>
          <a:p>
            <a:endParaRPr/>
          </a:p>
        </p:txBody>
      </p:sp>
      <p:sp>
        <p:nvSpPr>
          <p:cNvPr id="8" name="Shape 8"/>
          <p:cNvSpPr txBox="1">
            <a:spLocks noGrp="1"/>
          </p:cNvSpPr>
          <p:nvPr>
            <p:ph type="sldNum" idx="12"/>
          </p:nvPr>
        </p:nvSpPr>
        <p:spPr>
          <a:xfrm>
            <a:off x="8451046" y="4736975"/>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900">
                <a:solidFill>
                  <a:schemeClr val="dk2"/>
                </a:solidFill>
                <a:latin typeface="Nunito"/>
                <a:ea typeface="Nunito"/>
                <a:cs typeface="Nunito"/>
                <a:sym typeface="Nunito"/>
              </a:rPr>
              <a:t>‹#›</a:t>
            </a:fld>
            <a:endParaRPr lang="en" sz="900">
              <a:solidFill>
                <a:schemeClr val="dk2"/>
              </a:solidFill>
              <a:latin typeface="Nunito"/>
              <a:ea typeface="Nunito"/>
              <a:cs typeface="Nunito"/>
              <a:sym typeface="Nuni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Microsoft_Word_97_-_2003_Document.doc"/></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ctrTitle"/>
          </p:nvPr>
        </p:nvSpPr>
        <p:spPr>
          <a:xfrm>
            <a:off x="824000" y="1186474"/>
            <a:ext cx="4918200" cy="2300100"/>
          </a:xfrm>
          <a:prstGeom prst="rect">
            <a:avLst/>
          </a:prstGeom>
        </p:spPr>
        <p:txBody>
          <a:bodyPr lIns="91425" tIns="91425" rIns="91425" bIns="91425" anchor="ctr" anchorCtr="0">
            <a:noAutofit/>
          </a:bodyPr>
          <a:lstStyle/>
          <a:p>
            <a:pPr lvl="0">
              <a:spcBef>
                <a:spcPts val="0"/>
              </a:spcBef>
              <a:buNone/>
            </a:pPr>
            <a:r>
              <a:rPr lang="en"/>
              <a:t>PROJECT LOG</a:t>
            </a:r>
          </a:p>
        </p:txBody>
      </p:sp>
      <p:sp>
        <p:nvSpPr>
          <p:cNvPr id="278" name="Shape 278"/>
          <p:cNvSpPr txBox="1">
            <a:spLocks noGrp="1"/>
          </p:cNvSpPr>
          <p:nvPr>
            <p:ph type="subTitle" idx="1"/>
          </p:nvPr>
        </p:nvSpPr>
        <p:spPr>
          <a:xfrm>
            <a:off x="824000" y="3596300"/>
            <a:ext cx="4255500" cy="695400"/>
          </a:xfrm>
          <a:prstGeom prst="rect">
            <a:avLst/>
          </a:prstGeom>
        </p:spPr>
        <p:txBody>
          <a:bodyPr lIns="91425" tIns="91425" rIns="91425" bIns="91425" anchor="t" anchorCtr="0">
            <a:noAutofit/>
          </a:bodyPr>
          <a:lstStyle/>
          <a:p>
            <a:pPr lvl="0">
              <a:spcBef>
                <a:spcPts val="0"/>
              </a:spcBef>
              <a:buNone/>
            </a:pPr>
            <a:r>
              <a:rPr lang="en"/>
              <a:t>JUNIFA , WEI SI, AMSYAR, ZHEN YANG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xfrm>
            <a:off x="1303800" y="598575"/>
            <a:ext cx="7030500" cy="999300"/>
          </a:xfrm>
          <a:prstGeom prst="rect">
            <a:avLst/>
          </a:prstGeom>
        </p:spPr>
        <p:txBody>
          <a:bodyPr lIns="91425" tIns="91425" rIns="91425" bIns="91425" anchor="t" anchorCtr="0">
            <a:noAutofit/>
          </a:bodyPr>
          <a:lstStyle/>
          <a:p>
            <a:pPr lvl="0">
              <a:spcBef>
                <a:spcPts val="0"/>
              </a:spcBef>
              <a:buNone/>
            </a:pPr>
            <a:r>
              <a:rPr lang="en"/>
              <a:t>Sample Result</a:t>
            </a:r>
          </a:p>
        </p:txBody>
      </p:sp>
      <p:sp>
        <p:nvSpPr>
          <p:cNvPr id="337" name="Shape 337"/>
          <p:cNvSpPr txBox="1">
            <a:spLocks noGrp="1"/>
          </p:cNvSpPr>
          <p:nvPr>
            <p:ph type="body" idx="1"/>
          </p:nvPr>
        </p:nvSpPr>
        <p:spPr>
          <a:xfrm>
            <a:off x="1303800" y="2024625"/>
            <a:ext cx="7030500" cy="2541600"/>
          </a:xfrm>
          <a:prstGeom prst="rect">
            <a:avLst/>
          </a:prstGeom>
        </p:spPr>
        <p:txBody>
          <a:bodyPr lIns="91425" tIns="91425" rIns="91425" bIns="91425" anchor="t" anchorCtr="0">
            <a:noAutofit/>
          </a:bodyPr>
          <a:lstStyle/>
          <a:p>
            <a:pPr marL="457200" lvl="0" indent="-317500" rtl="0">
              <a:lnSpc>
                <a:spcPct val="100000"/>
              </a:lnSpc>
              <a:spcBef>
                <a:spcPts val="0"/>
              </a:spcBef>
              <a:spcAft>
                <a:spcPts val="0"/>
              </a:spcAft>
              <a:buClr>
                <a:srgbClr val="000000"/>
              </a:buClr>
              <a:buSzPct val="100000"/>
              <a:buFont typeface="Arial"/>
              <a:buAutoNum type="arabicPeriod"/>
            </a:pPr>
            <a:r>
              <a:rPr lang="en" sz="1400">
                <a:solidFill>
                  <a:srgbClr val="000000"/>
                </a:solidFill>
                <a:latin typeface="Arial"/>
                <a:ea typeface="Arial"/>
                <a:cs typeface="Arial"/>
                <a:sym typeface="Arial"/>
              </a:rPr>
              <a:t>Gender M</a:t>
            </a:r>
          </a:p>
          <a:p>
            <a:pPr marL="457200" lvl="0" indent="-317500" rtl="0">
              <a:lnSpc>
                <a:spcPct val="100000"/>
              </a:lnSpc>
              <a:spcBef>
                <a:spcPts val="0"/>
              </a:spcBef>
              <a:spcAft>
                <a:spcPts val="0"/>
              </a:spcAft>
              <a:buClr>
                <a:srgbClr val="000000"/>
              </a:buClr>
              <a:buSzPct val="100000"/>
              <a:buFont typeface="Arial"/>
              <a:buAutoNum type="arabicPeriod"/>
            </a:pPr>
            <a:r>
              <a:rPr lang="en" sz="1400">
                <a:solidFill>
                  <a:srgbClr val="000000"/>
                </a:solidFill>
                <a:latin typeface="Arial"/>
                <a:ea typeface="Arial"/>
                <a:cs typeface="Arial"/>
                <a:sym typeface="Arial"/>
              </a:rPr>
              <a:t>Age 16</a:t>
            </a:r>
          </a:p>
          <a:p>
            <a:pPr marL="457200" lvl="0" indent="-317500" rtl="0">
              <a:lnSpc>
                <a:spcPct val="100000"/>
              </a:lnSpc>
              <a:spcBef>
                <a:spcPts val="0"/>
              </a:spcBef>
              <a:spcAft>
                <a:spcPts val="0"/>
              </a:spcAft>
              <a:buClr>
                <a:srgbClr val="000000"/>
              </a:buClr>
              <a:buSzPct val="100000"/>
              <a:buFont typeface="Arial"/>
              <a:buAutoNum type="arabicPeriod"/>
            </a:pPr>
            <a:r>
              <a:rPr lang="en" sz="1400">
                <a:solidFill>
                  <a:srgbClr val="000000"/>
                </a:solidFill>
                <a:latin typeface="Arial"/>
                <a:ea typeface="Arial"/>
                <a:cs typeface="Arial"/>
                <a:sym typeface="Arial"/>
              </a:rPr>
              <a:t>Did you like our prototype? Yes.</a:t>
            </a:r>
          </a:p>
          <a:p>
            <a:pPr marL="457200" lvl="0" indent="-317500" rtl="0">
              <a:lnSpc>
                <a:spcPct val="100000"/>
              </a:lnSpc>
              <a:spcBef>
                <a:spcPts val="0"/>
              </a:spcBef>
              <a:spcAft>
                <a:spcPts val="0"/>
              </a:spcAft>
              <a:buClr>
                <a:srgbClr val="000000"/>
              </a:buClr>
              <a:buSzPct val="100000"/>
              <a:buFont typeface="Arial"/>
              <a:buAutoNum type="arabicPeriod"/>
            </a:pPr>
            <a:r>
              <a:rPr lang="en" sz="1400">
                <a:solidFill>
                  <a:srgbClr val="000000"/>
                </a:solidFill>
                <a:latin typeface="Arial"/>
                <a:ea typeface="Arial"/>
                <a:cs typeface="Arial"/>
                <a:sym typeface="Arial"/>
              </a:rPr>
              <a:t>What did you like most or dislike most about our prototype? Decoration. I think they shouldnt group the schools together, because it allows better communication between all the schools.</a:t>
            </a:r>
          </a:p>
          <a:p>
            <a:pPr marL="457200" lvl="0" indent="-317500" rtl="0">
              <a:lnSpc>
                <a:spcPct val="100000"/>
              </a:lnSpc>
              <a:spcBef>
                <a:spcPts val="0"/>
              </a:spcBef>
              <a:spcAft>
                <a:spcPts val="0"/>
              </a:spcAft>
              <a:buClr>
                <a:srgbClr val="000000"/>
              </a:buClr>
              <a:buSzPct val="100000"/>
              <a:buFont typeface="Arial"/>
              <a:buAutoNum type="arabicPeriod"/>
            </a:pPr>
            <a:r>
              <a:rPr lang="en" sz="1400">
                <a:solidFill>
                  <a:srgbClr val="000000"/>
                </a:solidFill>
                <a:latin typeface="Arial"/>
                <a:ea typeface="Arial"/>
                <a:cs typeface="Arial"/>
                <a:sym typeface="Arial"/>
              </a:rPr>
              <a:t>Do you have any suggestions that can improve our prototype? No, i dont think so.</a:t>
            </a:r>
          </a:p>
          <a:p>
            <a:pPr marL="457200" lvl="0" indent="-317500" rtl="0">
              <a:lnSpc>
                <a:spcPct val="100000"/>
              </a:lnSpc>
              <a:spcBef>
                <a:spcPts val="0"/>
              </a:spcBef>
              <a:spcAft>
                <a:spcPts val="0"/>
              </a:spcAft>
              <a:buClr>
                <a:srgbClr val="000000"/>
              </a:buClr>
              <a:buSzPct val="100000"/>
              <a:buFont typeface="Arial"/>
              <a:buAutoNum type="arabicPeriod"/>
            </a:pPr>
            <a:r>
              <a:rPr lang="en" sz="1400">
                <a:solidFill>
                  <a:srgbClr val="000000"/>
                </a:solidFill>
                <a:latin typeface="Arial"/>
                <a:ea typeface="Arial"/>
                <a:cs typeface="Arial"/>
                <a:sym typeface="Arial"/>
              </a:rPr>
              <a:t>Do you have any suggestions for improvements to our flowchart?</a:t>
            </a:r>
          </a:p>
          <a:p>
            <a:pPr lvl="0">
              <a:spcBef>
                <a:spcPts val="0"/>
              </a:spcBef>
              <a:buNone/>
            </a:pPr>
            <a:endParaRPr sz="180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1303800" y="598575"/>
            <a:ext cx="7030500" cy="999300"/>
          </a:xfrm>
          <a:prstGeom prst="rect">
            <a:avLst/>
          </a:prstGeom>
        </p:spPr>
        <p:txBody>
          <a:bodyPr lIns="91425" tIns="91425" rIns="91425" bIns="91425" anchor="t" anchorCtr="0">
            <a:noAutofit/>
          </a:bodyPr>
          <a:lstStyle/>
          <a:p>
            <a:pPr lvl="0" rtl="0">
              <a:spcBef>
                <a:spcPts val="0"/>
              </a:spcBef>
              <a:buNone/>
            </a:pPr>
            <a:r>
              <a:rPr lang="en"/>
              <a:t>Overall Results</a:t>
            </a:r>
          </a:p>
        </p:txBody>
      </p:sp>
      <p:pic>
        <p:nvPicPr>
          <p:cNvPr id="343" name="Shape 343"/>
          <p:cNvPicPr preferRelativeResize="0"/>
          <p:nvPr/>
        </p:nvPicPr>
        <p:blipFill>
          <a:blip r:embed="rId3">
            <a:alphaModFix/>
          </a:blip>
          <a:stretch>
            <a:fillRect/>
          </a:stretch>
        </p:blipFill>
        <p:spPr>
          <a:xfrm>
            <a:off x="1993475" y="1199750"/>
            <a:ext cx="6340825" cy="39437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Shape 348"/>
          <p:cNvPicPr preferRelativeResize="0"/>
          <p:nvPr/>
        </p:nvPicPr>
        <p:blipFill>
          <a:blip r:embed="rId3">
            <a:alphaModFix/>
          </a:blip>
          <a:stretch>
            <a:fillRect/>
          </a:stretch>
        </p:blipFill>
        <p:spPr>
          <a:xfrm>
            <a:off x="1272050" y="0"/>
            <a:ext cx="7020774"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Shape 353"/>
          <p:cNvPicPr preferRelativeResize="0"/>
          <p:nvPr/>
        </p:nvPicPr>
        <p:blipFill>
          <a:blip r:embed="rId3">
            <a:alphaModFix/>
          </a:blip>
          <a:stretch>
            <a:fillRect/>
          </a:stretch>
        </p:blipFill>
        <p:spPr>
          <a:xfrm>
            <a:off x="1408696" y="0"/>
            <a:ext cx="7299357"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Shape 358"/>
          <p:cNvPicPr preferRelativeResize="0"/>
          <p:nvPr/>
        </p:nvPicPr>
        <p:blipFill>
          <a:blip r:embed="rId3">
            <a:alphaModFix/>
          </a:blip>
          <a:stretch>
            <a:fillRect/>
          </a:stretch>
        </p:blipFill>
        <p:spPr>
          <a:xfrm>
            <a:off x="1257127" y="0"/>
            <a:ext cx="7437466"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Shape 363"/>
          <p:cNvSpPr txBox="1">
            <a:spLocks noGrp="1"/>
          </p:cNvSpPr>
          <p:nvPr>
            <p:ph type="title"/>
          </p:nvPr>
        </p:nvSpPr>
        <p:spPr>
          <a:xfrm>
            <a:off x="1303800" y="693675"/>
            <a:ext cx="7030500" cy="999300"/>
          </a:xfrm>
          <a:prstGeom prst="rect">
            <a:avLst/>
          </a:prstGeom>
        </p:spPr>
        <p:txBody>
          <a:bodyPr lIns="91425" tIns="91425" rIns="91425" bIns="91425" anchor="t" anchorCtr="0">
            <a:noAutofit/>
          </a:bodyPr>
          <a:lstStyle/>
          <a:p>
            <a:pPr lvl="0">
              <a:spcBef>
                <a:spcPts val="0"/>
              </a:spcBef>
              <a:buNone/>
            </a:pPr>
            <a:r>
              <a:rPr lang="en"/>
              <a:t>ANALYSIS OF FEEDBACK</a:t>
            </a:r>
          </a:p>
        </p:txBody>
      </p:sp>
      <p:sp>
        <p:nvSpPr>
          <p:cNvPr id="364" name="Shape 364"/>
          <p:cNvSpPr txBox="1">
            <a:spLocks noGrp="1"/>
          </p:cNvSpPr>
          <p:nvPr>
            <p:ph type="body" idx="1"/>
          </p:nvPr>
        </p:nvSpPr>
        <p:spPr>
          <a:xfrm>
            <a:off x="1398900" y="1692975"/>
            <a:ext cx="7343100" cy="3245100"/>
          </a:xfrm>
          <a:prstGeom prst="rect">
            <a:avLst/>
          </a:prstGeom>
        </p:spPr>
        <p:txBody>
          <a:bodyPr lIns="91425" tIns="91425" rIns="91425" bIns="91425" anchor="t" anchorCtr="0">
            <a:noAutofit/>
          </a:bodyPr>
          <a:lstStyle/>
          <a:p>
            <a:pPr lvl="0">
              <a:spcBef>
                <a:spcPts val="0"/>
              </a:spcBef>
              <a:buNone/>
            </a:pPr>
            <a:r>
              <a:rPr lang="en" dirty="0"/>
              <a:t>Number of people being surveyed: 8</a:t>
            </a:r>
          </a:p>
          <a:p>
            <a:pPr lvl="0">
              <a:spcBef>
                <a:spcPts val="0"/>
              </a:spcBef>
              <a:buNone/>
            </a:pPr>
            <a:r>
              <a:rPr lang="en" dirty="0"/>
              <a:t>Age group:16-18(37.5%) Above 18(62.5%)</a:t>
            </a:r>
          </a:p>
          <a:p>
            <a:pPr lvl="0">
              <a:spcBef>
                <a:spcPts val="0"/>
              </a:spcBef>
              <a:buNone/>
            </a:pPr>
            <a:r>
              <a:rPr lang="en" dirty="0"/>
              <a:t>Number of positive responses: 8</a:t>
            </a:r>
          </a:p>
          <a:p>
            <a:pPr lvl="0">
              <a:spcBef>
                <a:spcPts val="0"/>
              </a:spcBef>
              <a:buNone/>
            </a:pPr>
            <a:r>
              <a:rPr lang="en" dirty="0"/>
              <a:t>Number of negative responses: 0</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Shape 369"/>
          <p:cNvSpPr txBox="1">
            <a:spLocks noGrp="1"/>
          </p:cNvSpPr>
          <p:nvPr>
            <p:ph type="title"/>
          </p:nvPr>
        </p:nvSpPr>
        <p:spPr>
          <a:xfrm>
            <a:off x="1303800" y="598575"/>
            <a:ext cx="7030500" cy="999300"/>
          </a:xfrm>
          <a:prstGeom prst="rect">
            <a:avLst/>
          </a:prstGeom>
        </p:spPr>
        <p:txBody>
          <a:bodyPr lIns="91425" tIns="91425" rIns="91425" bIns="91425" anchor="t" anchorCtr="0">
            <a:noAutofit/>
          </a:bodyPr>
          <a:lstStyle/>
          <a:p>
            <a:pPr lvl="0">
              <a:spcBef>
                <a:spcPts val="0"/>
              </a:spcBef>
              <a:buNone/>
            </a:pPr>
            <a:r>
              <a:rPr lang="en"/>
              <a:t>MODIFICATIONS)</a:t>
            </a:r>
          </a:p>
        </p:txBody>
      </p:sp>
      <p:sp>
        <p:nvSpPr>
          <p:cNvPr id="370" name="Shape 370"/>
          <p:cNvSpPr txBox="1">
            <a:spLocks noGrp="1"/>
          </p:cNvSpPr>
          <p:nvPr>
            <p:ph type="body" idx="1"/>
          </p:nvPr>
        </p:nvSpPr>
        <p:spPr>
          <a:xfrm>
            <a:off x="1303800" y="1406375"/>
            <a:ext cx="7030500" cy="2541600"/>
          </a:xfrm>
          <a:prstGeom prst="rect">
            <a:avLst/>
          </a:prstGeom>
        </p:spPr>
        <p:txBody>
          <a:bodyPr lIns="91425" tIns="91425" rIns="91425" bIns="91425" anchor="t" anchorCtr="0">
            <a:noAutofit/>
          </a:bodyPr>
          <a:lstStyle/>
          <a:p>
            <a:pPr lvl="0" rtl="0">
              <a:spcBef>
                <a:spcPts val="0"/>
              </a:spcBef>
              <a:buNone/>
            </a:pPr>
            <a:r>
              <a:rPr lang="en" sz="1400" dirty="0">
                <a:solidFill>
                  <a:srgbClr val="000000"/>
                </a:solidFill>
                <a:latin typeface="Arial"/>
                <a:ea typeface="Arial"/>
                <a:cs typeface="Arial"/>
                <a:sym typeface="Arial"/>
              </a:rPr>
              <a:t>Based on our results, we will not make any modifications to the event itself but we will make modifications to the planning in the flowchart</a:t>
            </a:r>
          </a:p>
          <a:p>
            <a:pPr marL="457200" lvl="0" indent="-317500" rtl="0">
              <a:spcBef>
                <a:spcPts val="0"/>
              </a:spcBef>
              <a:buClr>
                <a:srgbClr val="000000"/>
              </a:buClr>
              <a:buSzPct val="100000"/>
              <a:buFont typeface="Arial"/>
              <a:buChar char="-"/>
            </a:pPr>
            <a:r>
              <a:rPr lang="en" sz="1400" dirty="0">
                <a:solidFill>
                  <a:srgbClr val="000000"/>
                </a:solidFill>
                <a:latin typeface="Arial"/>
                <a:ea typeface="Arial"/>
                <a:cs typeface="Arial"/>
                <a:sym typeface="Arial"/>
              </a:rPr>
              <a:t>Improve the security measures</a:t>
            </a:r>
          </a:p>
          <a:p>
            <a:pPr marL="457200" lvl="0" indent="-317500" rtl="0">
              <a:spcBef>
                <a:spcPts val="0"/>
              </a:spcBef>
              <a:buClr>
                <a:srgbClr val="000000"/>
              </a:buClr>
              <a:buSzPct val="100000"/>
              <a:buFont typeface="Arial"/>
              <a:buChar char="-"/>
            </a:pPr>
            <a:r>
              <a:rPr lang="en" sz="1400" dirty="0">
                <a:solidFill>
                  <a:srgbClr val="000000"/>
                </a:solidFill>
                <a:highlight>
                  <a:srgbClr val="FFFFFF"/>
                </a:highlight>
                <a:latin typeface="Arial"/>
                <a:ea typeface="Arial"/>
                <a:cs typeface="Arial"/>
                <a:sym typeface="Arial"/>
              </a:rPr>
              <a:t>Collect registrant info online.</a:t>
            </a:r>
          </a:p>
          <a:p>
            <a:pPr marL="457200" lvl="0" indent="-317500" rtl="0">
              <a:spcBef>
                <a:spcPts val="0"/>
              </a:spcBef>
              <a:buClr>
                <a:srgbClr val="000000"/>
              </a:buClr>
              <a:buSzPct val="100000"/>
              <a:buFont typeface="Arial"/>
              <a:buChar char="-"/>
            </a:pPr>
            <a:r>
              <a:rPr lang="en" sz="1400" dirty="0">
                <a:solidFill>
                  <a:srgbClr val="000000"/>
                </a:solidFill>
                <a:highlight>
                  <a:srgbClr val="FFFFFF"/>
                </a:highlight>
                <a:latin typeface="Arial"/>
                <a:ea typeface="Arial"/>
                <a:cs typeface="Arial"/>
                <a:sym typeface="Arial"/>
              </a:rPr>
              <a:t>Engage them via mobile.</a:t>
            </a:r>
          </a:p>
          <a:p>
            <a:pPr marL="457200" lvl="0" indent="-317500" rtl="0">
              <a:spcBef>
                <a:spcPts val="0"/>
              </a:spcBef>
              <a:buClr>
                <a:srgbClr val="000000"/>
              </a:buClr>
              <a:buSzPct val="100000"/>
              <a:buFont typeface="Arial"/>
              <a:buChar char="-"/>
            </a:pPr>
            <a:r>
              <a:rPr lang="en" sz="1400" dirty="0">
                <a:solidFill>
                  <a:srgbClr val="000000"/>
                </a:solidFill>
                <a:highlight>
                  <a:srgbClr val="FFFFFF"/>
                </a:highlight>
                <a:latin typeface="Arial"/>
                <a:ea typeface="Arial"/>
                <a:cs typeface="Arial"/>
                <a:sym typeface="Arial"/>
              </a:rPr>
              <a:t>Go hybrid(Add various technologies)</a:t>
            </a:r>
          </a:p>
          <a:p>
            <a:pPr marL="457200" lvl="0" indent="-317500" rtl="0">
              <a:spcBef>
                <a:spcPts val="0"/>
              </a:spcBef>
              <a:buClr>
                <a:srgbClr val="000000"/>
              </a:buClr>
              <a:buSzPct val="100000"/>
              <a:buFont typeface="Arial"/>
              <a:buChar char="-"/>
            </a:pPr>
            <a:r>
              <a:rPr lang="en" sz="1400" dirty="0">
                <a:solidFill>
                  <a:srgbClr val="000000"/>
                </a:solidFill>
                <a:highlight>
                  <a:srgbClr val="FFFFFF"/>
                </a:highlight>
                <a:latin typeface="Arial"/>
                <a:ea typeface="Arial"/>
                <a:cs typeface="Arial"/>
                <a:sym typeface="Arial"/>
              </a:rPr>
              <a:t>Collect feedback at the end of the event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title"/>
          </p:nvPr>
        </p:nvSpPr>
        <p:spPr>
          <a:xfrm>
            <a:off x="1303800" y="273722"/>
            <a:ext cx="7030500" cy="999300"/>
          </a:xfrm>
          <a:prstGeom prst="rect">
            <a:avLst/>
          </a:prstGeom>
        </p:spPr>
        <p:txBody>
          <a:bodyPr lIns="91425" tIns="91425" rIns="91425" bIns="91425" anchor="t" anchorCtr="0">
            <a:noAutofit/>
          </a:bodyPr>
          <a:lstStyle/>
          <a:p>
            <a:pPr lvl="0">
              <a:spcBef>
                <a:spcPts val="0"/>
              </a:spcBef>
              <a:buNone/>
            </a:pPr>
            <a:r>
              <a:rPr lang="en"/>
              <a:t>UNINTENDED CONSEQUENCES</a:t>
            </a:r>
          </a:p>
        </p:txBody>
      </p:sp>
      <p:sp>
        <p:nvSpPr>
          <p:cNvPr id="376" name="Shape 376"/>
          <p:cNvSpPr txBox="1">
            <a:spLocks noGrp="1"/>
          </p:cNvSpPr>
          <p:nvPr>
            <p:ph type="body" idx="1"/>
          </p:nvPr>
        </p:nvSpPr>
        <p:spPr>
          <a:xfrm>
            <a:off x="1161246" y="945124"/>
            <a:ext cx="7030500" cy="3693000"/>
          </a:xfrm>
          <a:prstGeom prst="rect">
            <a:avLst/>
          </a:prstGeom>
        </p:spPr>
        <p:txBody>
          <a:bodyPr lIns="91425" tIns="91425" rIns="91425" bIns="91425" anchor="t" anchorCtr="0">
            <a:noAutofit/>
          </a:bodyPr>
          <a:lstStyle/>
          <a:p>
            <a:pPr marL="457200" lvl="0" indent="-444500" rtl="0">
              <a:lnSpc>
                <a:spcPct val="114705"/>
              </a:lnSpc>
              <a:spcBef>
                <a:spcPts val="0"/>
              </a:spcBef>
              <a:spcAft>
                <a:spcPts val="800"/>
              </a:spcAft>
              <a:buClr>
                <a:srgbClr val="404040"/>
              </a:buClr>
              <a:buSzPct val="100000"/>
              <a:buFont typeface="Arial"/>
              <a:buChar char="-"/>
            </a:pPr>
            <a:r>
              <a:rPr lang="en" sz="3400" b="1" dirty="0">
                <a:solidFill>
                  <a:srgbClr val="404040"/>
                </a:solidFill>
                <a:highlight>
                  <a:srgbClr val="FFFFFF"/>
                </a:highlight>
                <a:latin typeface="Arial"/>
                <a:ea typeface="Arial"/>
                <a:cs typeface="Arial"/>
                <a:sym typeface="Arial"/>
              </a:rPr>
              <a:t>Participant dropouts</a:t>
            </a:r>
          </a:p>
          <a:p>
            <a:pPr marL="457200" lvl="0" indent="-444500" rtl="0">
              <a:lnSpc>
                <a:spcPct val="114705"/>
              </a:lnSpc>
              <a:spcBef>
                <a:spcPts val="0"/>
              </a:spcBef>
              <a:spcAft>
                <a:spcPts val="800"/>
              </a:spcAft>
              <a:buClr>
                <a:srgbClr val="404040"/>
              </a:buClr>
              <a:buSzPct val="100000"/>
              <a:buFont typeface="Arial"/>
              <a:buChar char="-"/>
            </a:pPr>
            <a:r>
              <a:rPr lang="en" sz="3400" b="1" dirty="0">
                <a:solidFill>
                  <a:srgbClr val="404040"/>
                </a:solidFill>
                <a:highlight>
                  <a:srgbClr val="FFFFFF"/>
                </a:highlight>
                <a:latin typeface="Arial"/>
                <a:ea typeface="Arial"/>
                <a:cs typeface="Arial"/>
                <a:sym typeface="Arial"/>
              </a:rPr>
              <a:t>No one shows up</a:t>
            </a:r>
          </a:p>
          <a:p>
            <a:pPr marL="457200" lvl="0" indent="-444500" rtl="0">
              <a:lnSpc>
                <a:spcPct val="114705"/>
              </a:lnSpc>
              <a:spcBef>
                <a:spcPts val="0"/>
              </a:spcBef>
              <a:spcAft>
                <a:spcPts val="800"/>
              </a:spcAft>
              <a:buClr>
                <a:srgbClr val="404040"/>
              </a:buClr>
              <a:buSzPct val="100000"/>
              <a:buFont typeface="Arial"/>
              <a:buChar char="-"/>
            </a:pPr>
            <a:r>
              <a:rPr lang="en" sz="3400" b="1" dirty="0">
                <a:solidFill>
                  <a:srgbClr val="404040"/>
                </a:solidFill>
                <a:highlight>
                  <a:srgbClr val="FFFFFF"/>
                </a:highlight>
                <a:latin typeface="Arial"/>
                <a:ea typeface="Arial"/>
                <a:cs typeface="Arial"/>
                <a:sym typeface="Arial"/>
              </a:rPr>
              <a:t>Vendor lose money</a:t>
            </a:r>
          </a:p>
          <a:p>
            <a:pPr marL="457200" lvl="0" indent="-444500" rtl="0">
              <a:lnSpc>
                <a:spcPct val="114705"/>
              </a:lnSpc>
              <a:spcBef>
                <a:spcPts val="0"/>
              </a:spcBef>
              <a:spcAft>
                <a:spcPts val="800"/>
              </a:spcAft>
              <a:buClr>
                <a:srgbClr val="404040"/>
              </a:buClr>
              <a:buSzPct val="100000"/>
              <a:buFont typeface="Arial"/>
              <a:buChar char="-"/>
            </a:pPr>
            <a:r>
              <a:rPr lang="en" sz="3400" b="1" dirty="0">
                <a:solidFill>
                  <a:srgbClr val="404040"/>
                </a:solidFill>
                <a:highlight>
                  <a:srgbClr val="FFFFFF"/>
                </a:highlight>
                <a:latin typeface="Arial"/>
                <a:ea typeface="Arial"/>
                <a:cs typeface="Arial"/>
                <a:sym typeface="Arial"/>
              </a:rPr>
              <a:t>Technology failure</a:t>
            </a:r>
          </a:p>
          <a:p>
            <a:pPr marL="457200" lvl="0" indent="-444500" rtl="0">
              <a:lnSpc>
                <a:spcPct val="114705"/>
              </a:lnSpc>
              <a:spcBef>
                <a:spcPts val="0"/>
              </a:spcBef>
              <a:spcAft>
                <a:spcPts val="800"/>
              </a:spcAft>
              <a:buClr>
                <a:srgbClr val="404040"/>
              </a:buClr>
              <a:buSzPct val="100000"/>
              <a:buFont typeface="Arial"/>
              <a:buChar char="-"/>
            </a:pPr>
            <a:r>
              <a:rPr lang="en" sz="3400" b="1" dirty="0">
                <a:solidFill>
                  <a:srgbClr val="404040"/>
                </a:solidFill>
                <a:highlight>
                  <a:srgbClr val="FFFFFF"/>
                </a:highlight>
                <a:latin typeface="Arial"/>
                <a:ea typeface="Arial"/>
                <a:cs typeface="Arial"/>
                <a:sym typeface="Arial"/>
              </a:rPr>
              <a:t>Unexpected weather</a:t>
            </a:r>
          </a:p>
          <a:p>
            <a:pPr marL="457200" lvl="0" indent="-444500" rtl="0">
              <a:lnSpc>
                <a:spcPct val="114705"/>
              </a:lnSpc>
              <a:spcBef>
                <a:spcPts val="0"/>
              </a:spcBef>
              <a:spcAft>
                <a:spcPts val="800"/>
              </a:spcAft>
              <a:buClr>
                <a:srgbClr val="404040"/>
              </a:buClr>
              <a:buSzPct val="100000"/>
              <a:buFont typeface="Arial"/>
              <a:buChar char="-"/>
            </a:pPr>
            <a:r>
              <a:rPr lang="en" sz="3400" b="1" dirty="0">
                <a:solidFill>
                  <a:srgbClr val="404040"/>
                </a:solidFill>
                <a:highlight>
                  <a:srgbClr val="FFFFFF"/>
                </a:highlight>
                <a:latin typeface="Arial"/>
                <a:ea typeface="Arial"/>
                <a:cs typeface="Arial"/>
                <a:sym typeface="Arial"/>
              </a:rPr>
              <a:t>Epic queues</a:t>
            </a:r>
          </a:p>
          <a:p>
            <a:pPr lvl="0" rtl="0">
              <a:lnSpc>
                <a:spcPct val="114705"/>
              </a:lnSpc>
              <a:spcBef>
                <a:spcPts val="0"/>
              </a:spcBef>
              <a:spcAft>
                <a:spcPts val="800"/>
              </a:spcAft>
              <a:buNone/>
            </a:pPr>
            <a:endParaRPr sz="3400" b="1" dirty="0">
              <a:solidFill>
                <a:srgbClr val="404040"/>
              </a:solidFill>
              <a:highlight>
                <a:srgbClr val="FFFFFF"/>
              </a:highlight>
              <a:latin typeface="Arial"/>
              <a:ea typeface="Arial"/>
              <a:cs typeface="Arial"/>
              <a:sym typeface="Arial"/>
            </a:endParaRPr>
          </a:p>
          <a:p>
            <a:pPr lvl="0">
              <a:spcBef>
                <a:spcPts val="0"/>
              </a:spcBef>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Shape 381"/>
          <p:cNvSpPr txBox="1">
            <a:spLocks noGrp="1"/>
          </p:cNvSpPr>
          <p:nvPr>
            <p:ph type="title"/>
          </p:nvPr>
        </p:nvSpPr>
        <p:spPr>
          <a:xfrm>
            <a:off x="1303800" y="598575"/>
            <a:ext cx="7030500" cy="999300"/>
          </a:xfrm>
          <a:prstGeom prst="rect">
            <a:avLst/>
          </a:prstGeom>
        </p:spPr>
        <p:txBody>
          <a:bodyPr lIns="91425" tIns="91425" rIns="91425" bIns="91425" anchor="t" anchorCtr="0">
            <a:noAutofit/>
          </a:bodyPr>
          <a:lstStyle/>
          <a:p>
            <a:pPr lvl="0">
              <a:spcBef>
                <a:spcPts val="0"/>
              </a:spcBef>
              <a:buNone/>
            </a:pPr>
            <a:r>
              <a:rPr lang="en"/>
              <a:t>Conclusion</a:t>
            </a:r>
          </a:p>
        </p:txBody>
      </p:sp>
      <p:sp>
        <p:nvSpPr>
          <p:cNvPr id="382" name="Shape 382"/>
          <p:cNvSpPr txBox="1">
            <a:spLocks noGrp="1"/>
          </p:cNvSpPr>
          <p:nvPr>
            <p:ph type="body" idx="1"/>
          </p:nvPr>
        </p:nvSpPr>
        <p:spPr>
          <a:xfrm>
            <a:off x="1203055" y="1156170"/>
            <a:ext cx="7030500" cy="2541600"/>
          </a:xfrm>
          <a:prstGeom prst="rect">
            <a:avLst/>
          </a:prstGeom>
        </p:spPr>
        <p:txBody>
          <a:bodyPr lIns="91425" tIns="91425" rIns="91425" bIns="91425" anchor="t" anchorCtr="0">
            <a:noAutofit/>
          </a:bodyPr>
          <a:lstStyle/>
          <a:p>
            <a:pPr lvl="0">
              <a:spcBef>
                <a:spcPts val="0"/>
              </a:spcBef>
              <a:buNone/>
            </a:pPr>
            <a:r>
              <a:rPr lang="en" sz="1800" dirty="0">
                <a:solidFill>
                  <a:srgbClr val="000000"/>
                </a:solidFill>
                <a:latin typeface="Arial"/>
                <a:ea typeface="Arial"/>
                <a:cs typeface="Arial"/>
                <a:sym typeface="Arial"/>
              </a:rPr>
              <a:t>We have learned that Design Thinking:</a:t>
            </a:r>
          </a:p>
          <a:p>
            <a:pPr marL="457200" lvl="0" indent="-342900" rtl="0">
              <a:spcBef>
                <a:spcPts val="0"/>
              </a:spcBef>
              <a:buClr>
                <a:srgbClr val="000000"/>
              </a:buClr>
              <a:buSzPct val="100000"/>
              <a:buFont typeface="Arial"/>
              <a:buChar char="-"/>
            </a:pPr>
            <a:r>
              <a:rPr lang="en" sz="1800" dirty="0">
                <a:solidFill>
                  <a:srgbClr val="000000"/>
                </a:solidFill>
                <a:latin typeface="Arial"/>
                <a:ea typeface="Arial"/>
                <a:cs typeface="Arial"/>
                <a:sym typeface="Arial"/>
              </a:rPr>
              <a:t>Gives you the opportunity to view a problem from a different perspective.</a:t>
            </a:r>
          </a:p>
          <a:p>
            <a:pPr marL="457200" lvl="0" indent="-342900" rtl="0">
              <a:spcBef>
                <a:spcPts val="0"/>
              </a:spcBef>
              <a:buClr>
                <a:srgbClr val="000000"/>
              </a:buClr>
              <a:buSzPct val="100000"/>
              <a:buFont typeface="Arial"/>
              <a:buChar char="-"/>
            </a:pPr>
            <a:r>
              <a:rPr lang="en" sz="1800" dirty="0">
                <a:solidFill>
                  <a:srgbClr val="000000"/>
                </a:solidFill>
                <a:latin typeface="Arial"/>
                <a:ea typeface="Arial"/>
                <a:cs typeface="Arial"/>
                <a:sym typeface="Arial"/>
              </a:rPr>
              <a:t>Allows you to delve into a problem to determine its root cause.</a:t>
            </a:r>
          </a:p>
          <a:p>
            <a:pPr marL="457200" lvl="0" indent="-342900" rtl="0">
              <a:spcBef>
                <a:spcPts val="0"/>
              </a:spcBef>
              <a:buClr>
                <a:srgbClr val="000000"/>
              </a:buClr>
              <a:buSzPct val="100000"/>
              <a:buFont typeface="Arial"/>
              <a:buChar char="-"/>
            </a:pPr>
            <a:r>
              <a:rPr lang="en" sz="1800" dirty="0">
                <a:solidFill>
                  <a:srgbClr val="000000"/>
                </a:solidFill>
                <a:latin typeface="Arial"/>
                <a:ea typeface="Arial"/>
                <a:cs typeface="Arial"/>
                <a:sym typeface="Arial"/>
              </a:rPr>
              <a:t>Encourages innovative thinking and creative problem solving.</a:t>
            </a:r>
          </a:p>
          <a:p>
            <a:pPr marL="457200" lvl="0" indent="-342900" rtl="0">
              <a:spcBef>
                <a:spcPts val="0"/>
              </a:spcBef>
              <a:buClr>
                <a:srgbClr val="000000"/>
              </a:buClr>
              <a:buSzPct val="100000"/>
              <a:buFont typeface="Arial"/>
              <a:buChar char="-"/>
            </a:pPr>
            <a:r>
              <a:rPr lang="en" sz="1800" dirty="0">
                <a:solidFill>
                  <a:srgbClr val="000000"/>
                </a:solidFill>
                <a:latin typeface="Arial"/>
                <a:ea typeface="Arial"/>
                <a:cs typeface="Arial"/>
                <a:sym typeface="Arial"/>
              </a:rPr>
              <a:t>Ensures that the outcome meets objectives and client requirements.</a:t>
            </a:r>
          </a:p>
          <a:p>
            <a:pPr marL="457200" lvl="0" indent="-342900" rtl="0">
              <a:spcBef>
                <a:spcPts val="0"/>
              </a:spcBef>
              <a:buClr>
                <a:srgbClr val="000000"/>
              </a:buClr>
              <a:buSzPct val="100000"/>
              <a:buFont typeface="Arial"/>
              <a:buChar char="-"/>
            </a:pPr>
            <a:r>
              <a:rPr lang="en" sz="1800" dirty="0">
                <a:solidFill>
                  <a:srgbClr val="000000"/>
                </a:solidFill>
                <a:latin typeface="Arial"/>
                <a:ea typeface="Arial"/>
                <a:cs typeface="Arial"/>
                <a:sym typeface="Arial"/>
              </a:rPr>
              <a:t>Results in an experience that is more effective and informative for your learners.</a:t>
            </a:r>
          </a:p>
          <a:p>
            <a:pPr lvl="0">
              <a:spcBef>
                <a:spcPts val="0"/>
              </a:spcBef>
              <a:buNone/>
            </a:pPr>
            <a:endParaRPr dirty="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1406220" y="1841690"/>
            <a:ext cx="6328080" cy="1251900"/>
          </a:xfrm>
          <a:prstGeom prst="rect">
            <a:avLst/>
          </a:prstGeom>
        </p:spPr>
        <p:txBody>
          <a:bodyPr lIns="91425" tIns="91425" rIns="91425" bIns="91425" anchor="t" anchorCtr="0">
            <a:noAutofit/>
          </a:bodyPr>
          <a:lstStyle/>
          <a:p>
            <a:pPr lvl="0">
              <a:spcBef>
                <a:spcPts val="0"/>
              </a:spcBef>
              <a:buNone/>
            </a:pPr>
            <a:r>
              <a:rPr lang="en" sz="7200" dirty="0"/>
              <a:t>Thank You! </a:t>
            </a:r>
            <a:r>
              <a:rPr lang="en" sz="7200" dirty="0">
                <a:sym typeface="Wingdings" panose="05000000000000000000" pitchFamily="2" charset="2"/>
              </a:rPr>
              <a:t></a:t>
            </a:r>
            <a:endParaRPr lang="en" sz="7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1056750" y="723575"/>
            <a:ext cx="7030500" cy="999300"/>
          </a:xfrm>
          <a:prstGeom prst="rect">
            <a:avLst/>
          </a:prstGeom>
        </p:spPr>
        <p:txBody>
          <a:bodyPr lIns="91425" tIns="91425" rIns="91425" bIns="91425" anchor="t" anchorCtr="0">
            <a:noAutofit/>
          </a:bodyPr>
          <a:lstStyle/>
          <a:p>
            <a:pPr lvl="0">
              <a:spcBef>
                <a:spcPts val="0"/>
              </a:spcBef>
              <a:buNone/>
            </a:pPr>
            <a:r>
              <a:rPr lang="en" sz="3200" b="0">
                <a:solidFill>
                  <a:srgbClr val="F55E61"/>
                </a:solidFill>
                <a:latin typeface="Playfair Display"/>
                <a:ea typeface="Playfair Display"/>
                <a:cs typeface="Playfair Display"/>
                <a:sym typeface="Playfair Display"/>
              </a:rPr>
              <a:t>  </a:t>
            </a:r>
            <a:r>
              <a:rPr lang="en">
                <a:solidFill>
                  <a:srgbClr val="434343"/>
                </a:solidFill>
              </a:rPr>
              <a:t> Action Problem Statement</a:t>
            </a:r>
          </a:p>
          <a:p>
            <a:pPr lvl="0">
              <a:spcBef>
                <a:spcPts val="0"/>
              </a:spcBef>
              <a:buNone/>
            </a:pPr>
            <a:endParaRPr/>
          </a:p>
        </p:txBody>
      </p:sp>
      <p:sp>
        <p:nvSpPr>
          <p:cNvPr id="284" name="Shape 284"/>
          <p:cNvSpPr txBox="1">
            <a:spLocks noGrp="1"/>
          </p:cNvSpPr>
          <p:nvPr>
            <p:ph type="body" idx="1"/>
          </p:nvPr>
        </p:nvSpPr>
        <p:spPr>
          <a:xfrm>
            <a:off x="693000" y="1636425"/>
            <a:ext cx="7030500" cy="2541600"/>
          </a:xfrm>
          <a:prstGeom prst="rect">
            <a:avLst/>
          </a:prstGeom>
        </p:spPr>
        <p:txBody>
          <a:bodyPr lIns="91425" tIns="91425" rIns="91425" bIns="91425" anchor="t" anchorCtr="0">
            <a:noAutofit/>
          </a:bodyPr>
          <a:lstStyle/>
          <a:p>
            <a:pPr lvl="0">
              <a:spcBef>
                <a:spcPts val="0"/>
              </a:spcBef>
              <a:buNone/>
            </a:pPr>
            <a:r>
              <a:rPr lang="en" sz="3000" dirty="0">
                <a:solidFill>
                  <a:schemeClr val="bg2"/>
                </a:solidFill>
                <a:latin typeface="Arial"/>
                <a:ea typeface="Arial"/>
                <a:cs typeface="Arial"/>
                <a:sym typeface="Arial"/>
              </a:rPr>
              <a:t>Unsatisfied students need to have more enjoyment, pleasure and excitement because they feel school is not a place for interaction.</a:t>
            </a:r>
          </a:p>
          <a:p>
            <a:pPr lvl="0">
              <a:spcBef>
                <a:spcPts val="0"/>
              </a:spcBef>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1303800" y="598575"/>
            <a:ext cx="7030500" cy="999300"/>
          </a:xfrm>
          <a:prstGeom prst="rect">
            <a:avLst/>
          </a:prstGeom>
        </p:spPr>
        <p:txBody>
          <a:bodyPr lIns="91425" tIns="91425" rIns="91425" bIns="91425" anchor="t" anchorCtr="0">
            <a:noAutofit/>
          </a:bodyPr>
          <a:lstStyle/>
          <a:p>
            <a:pPr lvl="0">
              <a:spcBef>
                <a:spcPts val="0"/>
              </a:spcBef>
              <a:buNone/>
            </a:pPr>
            <a:r>
              <a:rPr lang="en"/>
              <a:t>Prototypes</a:t>
            </a:r>
          </a:p>
        </p:txBody>
      </p:sp>
      <p:sp>
        <p:nvSpPr>
          <p:cNvPr id="290" name="Shape 290"/>
          <p:cNvSpPr txBox="1">
            <a:spLocks noGrp="1"/>
          </p:cNvSpPr>
          <p:nvPr>
            <p:ph type="body" idx="1"/>
          </p:nvPr>
        </p:nvSpPr>
        <p:spPr>
          <a:xfrm>
            <a:off x="3885275" y="4296600"/>
            <a:ext cx="2131800" cy="844200"/>
          </a:xfrm>
          <a:prstGeom prst="rect">
            <a:avLst/>
          </a:prstGeom>
        </p:spPr>
        <p:txBody>
          <a:bodyPr lIns="91425" tIns="91425" rIns="91425" bIns="91425" anchor="t" anchorCtr="0">
            <a:noAutofit/>
          </a:bodyPr>
          <a:lstStyle/>
          <a:p>
            <a:pPr marL="228600" lvl="0" indent="0" rtl="0">
              <a:spcBef>
                <a:spcPts val="0"/>
              </a:spcBef>
              <a:spcAft>
                <a:spcPts val="0"/>
              </a:spcAft>
              <a:buNone/>
            </a:pPr>
            <a:r>
              <a:rPr lang="en" sz="1200">
                <a:solidFill>
                  <a:srgbClr val="000000"/>
                </a:solidFill>
                <a:latin typeface="Arial"/>
                <a:ea typeface="Arial"/>
                <a:cs typeface="Arial"/>
                <a:sym typeface="Arial"/>
              </a:rPr>
              <a:t>Flea Market - Cardboard</a:t>
            </a:r>
          </a:p>
          <a:p>
            <a:pPr lvl="0">
              <a:spcBef>
                <a:spcPts val="0"/>
              </a:spcBef>
              <a:buNone/>
            </a:pPr>
            <a:endParaRPr/>
          </a:p>
        </p:txBody>
      </p:sp>
      <p:pic>
        <p:nvPicPr>
          <p:cNvPr id="291" name="Shape 291"/>
          <p:cNvPicPr preferRelativeResize="0"/>
          <p:nvPr/>
        </p:nvPicPr>
        <p:blipFill>
          <a:blip r:embed="rId3">
            <a:alphaModFix/>
          </a:blip>
          <a:stretch>
            <a:fillRect/>
          </a:stretch>
        </p:blipFill>
        <p:spPr>
          <a:xfrm>
            <a:off x="3696025" y="598575"/>
            <a:ext cx="2510297" cy="3698021"/>
          </a:xfrm>
          <a:prstGeom prst="rect">
            <a:avLst/>
          </a:prstGeom>
          <a:noFill/>
          <a:ln>
            <a:noFill/>
          </a:ln>
        </p:spPr>
      </p:pic>
      <p:pic>
        <p:nvPicPr>
          <p:cNvPr id="292" name="Shape 292"/>
          <p:cNvPicPr preferRelativeResize="0"/>
          <p:nvPr/>
        </p:nvPicPr>
        <p:blipFill>
          <a:blip r:embed="rId4">
            <a:alphaModFix/>
          </a:blip>
          <a:stretch>
            <a:fillRect/>
          </a:stretch>
        </p:blipFill>
        <p:spPr>
          <a:xfrm>
            <a:off x="6645875" y="598575"/>
            <a:ext cx="2342121" cy="3698021"/>
          </a:xfrm>
          <a:prstGeom prst="rect">
            <a:avLst/>
          </a:prstGeom>
          <a:noFill/>
          <a:ln>
            <a:noFill/>
          </a:ln>
        </p:spPr>
      </p:pic>
      <p:sp>
        <p:nvSpPr>
          <p:cNvPr id="293" name="Shape 293"/>
          <p:cNvSpPr txBox="1">
            <a:spLocks noGrp="1"/>
          </p:cNvSpPr>
          <p:nvPr>
            <p:ph type="body" idx="1"/>
          </p:nvPr>
        </p:nvSpPr>
        <p:spPr>
          <a:xfrm>
            <a:off x="700750" y="4296600"/>
            <a:ext cx="2131800" cy="844200"/>
          </a:xfrm>
          <a:prstGeom prst="rect">
            <a:avLst/>
          </a:prstGeom>
        </p:spPr>
        <p:txBody>
          <a:bodyPr lIns="91425" tIns="91425" rIns="91425" bIns="91425" anchor="t" anchorCtr="0">
            <a:noAutofit/>
          </a:bodyPr>
          <a:lstStyle/>
          <a:p>
            <a:pPr marL="228600" lvl="0" indent="0" rtl="0">
              <a:spcBef>
                <a:spcPts val="0"/>
              </a:spcBef>
              <a:spcAft>
                <a:spcPts val="0"/>
              </a:spcAft>
              <a:buNone/>
            </a:pPr>
            <a:r>
              <a:rPr lang="en" sz="1200">
                <a:solidFill>
                  <a:srgbClr val="000000"/>
                </a:solidFill>
                <a:latin typeface="Arial"/>
                <a:ea typeface="Arial"/>
                <a:cs typeface="Arial"/>
                <a:sym typeface="Arial"/>
              </a:rPr>
              <a:t>Music Filled Events</a:t>
            </a:r>
          </a:p>
          <a:p>
            <a:pPr lvl="0" rtl="0">
              <a:spcBef>
                <a:spcPts val="0"/>
              </a:spcBef>
              <a:buNone/>
            </a:pPr>
            <a:endParaRPr/>
          </a:p>
        </p:txBody>
      </p:sp>
      <p:sp>
        <p:nvSpPr>
          <p:cNvPr id="294" name="Shape 294"/>
          <p:cNvSpPr txBox="1">
            <a:spLocks noGrp="1"/>
          </p:cNvSpPr>
          <p:nvPr>
            <p:ph type="body" idx="1"/>
          </p:nvPr>
        </p:nvSpPr>
        <p:spPr>
          <a:xfrm>
            <a:off x="6645875" y="4296600"/>
            <a:ext cx="2131800" cy="844200"/>
          </a:xfrm>
          <a:prstGeom prst="rect">
            <a:avLst/>
          </a:prstGeom>
        </p:spPr>
        <p:txBody>
          <a:bodyPr lIns="91425" tIns="91425" rIns="91425" bIns="91425" anchor="t" anchorCtr="0">
            <a:noAutofit/>
          </a:bodyPr>
          <a:lstStyle/>
          <a:p>
            <a:pPr marL="228600" lvl="0" indent="0" rtl="0">
              <a:spcBef>
                <a:spcPts val="0"/>
              </a:spcBef>
              <a:spcAft>
                <a:spcPts val="0"/>
              </a:spcAft>
              <a:buNone/>
            </a:pPr>
            <a:r>
              <a:rPr lang="en" sz="1200">
                <a:solidFill>
                  <a:srgbClr val="000000"/>
                </a:solidFill>
                <a:latin typeface="Arial"/>
                <a:ea typeface="Arial"/>
                <a:cs typeface="Arial"/>
                <a:sym typeface="Arial"/>
              </a:rPr>
              <a:t>Recreation room - Mahjong Oaoer</a:t>
            </a:r>
          </a:p>
          <a:p>
            <a:pPr lvl="0" rtl="0">
              <a:spcBef>
                <a:spcPts val="0"/>
              </a:spcBef>
              <a:buNone/>
            </a:pPr>
            <a:endParaRPr/>
          </a:p>
        </p:txBody>
      </p:sp>
      <p:pic>
        <p:nvPicPr>
          <p:cNvPr id="295" name="Shape 295"/>
          <p:cNvPicPr preferRelativeResize="0"/>
          <p:nvPr/>
        </p:nvPicPr>
        <p:blipFill>
          <a:blip r:embed="rId5">
            <a:alphaModFix/>
          </a:blip>
          <a:stretch>
            <a:fillRect/>
          </a:stretch>
        </p:blipFill>
        <p:spPr>
          <a:xfrm>
            <a:off x="700750" y="1442949"/>
            <a:ext cx="1973700" cy="28207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1303800" y="598575"/>
            <a:ext cx="7030500" cy="999300"/>
          </a:xfrm>
          <a:prstGeom prst="rect">
            <a:avLst/>
          </a:prstGeom>
        </p:spPr>
        <p:txBody>
          <a:bodyPr lIns="91425" tIns="91425" rIns="91425" bIns="91425" anchor="t" anchorCtr="0">
            <a:noAutofit/>
          </a:bodyPr>
          <a:lstStyle/>
          <a:p>
            <a:pPr lvl="0" rtl="0">
              <a:spcBef>
                <a:spcPts val="0"/>
              </a:spcBef>
              <a:buNone/>
            </a:pPr>
            <a:r>
              <a:rPr lang="en"/>
              <a:t>Prototypes</a:t>
            </a:r>
          </a:p>
        </p:txBody>
      </p:sp>
      <p:graphicFrame>
        <p:nvGraphicFramePr>
          <p:cNvPr id="301" name="Shape 301"/>
          <p:cNvGraphicFramePr/>
          <p:nvPr>
            <p:extLst>
              <p:ext uri="{D42A27DB-BD31-4B8C-83A1-F6EECF244321}">
                <p14:modId xmlns:p14="http://schemas.microsoft.com/office/powerpoint/2010/main" val="1879267730"/>
              </p:ext>
            </p:extLst>
          </p:nvPr>
        </p:nvGraphicFramePr>
        <p:xfrm>
          <a:off x="379887" y="1333950"/>
          <a:ext cx="8541725" cy="3445851"/>
        </p:xfrm>
        <a:graphic>
          <a:graphicData uri="http://schemas.openxmlformats.org/drawingml/2006/table">
            <a:tbl>
              <a:tblPr>
                <a:noFill/>
                <a:tableStyleId>{A706C7D9-5C7E-4B56-A992-CF8C0F13F72C}</a:tableStyleId>
              </a:tblPr>
              <a:tblGrid>
                <a:gridCol w="1578625">
                  <a:extLst>
                    <a:ext uri="{9D8B030D-6E8A-4147-A177-3AD203B41FA5}">
                      <a16:colId xmlns:a16="http://schemas.microsoft.com/office/drawing/2014/main" val="20000"/>
                    </a:ext>
                  </a:extLst>
                </a:gridCol>
                <a:gridCol w="2698200">
                  <a:extLst>
                    <a:ext uri="{9D8B030D-6E8A-4147-A177-3AD203B41FA5}">
                      <a16:colId xmlns:a16="http://schemas.microsoft.com/office/drawing/2014/main" val="20001"/>
                    </a:ext>
                  </a:extLst>
                </a:gridCol>
                <a:gridCol w="3074100">
                  <a:extLst>
                    <a:ext uri="{9D8B030D-6E8A-4147-A177-3AD203B41FA5}">
                      <a16:colId xmlns:a16="http://schemas.microsoft.com/office/drawing/2014/main" val="20002"/>
                    </a:ext>
                  </a:extLst>
                </a:gridCol>
                <a:gridCol w="1190800">
                  <a:extLst>
                    <a:ext uri="{9D8B030D-6E8A-4147-A177-3AD203B41FA5}">
                      <a16:colId xmlns:a16="http://schemas.microsoft.com/office/drawing/2014/main" val="20003"/>
                    </a:ext>
                  </a:extLst>
                </a:gridCol>
              </a:tblGrid>
              <a:tr h="852850">
                <a:tc>
                  <a:txBody>
                    <a:bodyPr/>
                    <a:lstStyle/>
                    <a:p>
                      <a:pPr lvl="0" rtl="0">
                        <a:lnSpc>
                          <a:spcPct val="115000"/>
                        </a:lnSpc>
                        <a:spcBef>
                          <a:spcPts val="0"/>
                        </a:spcBef>
                        <a:buNone/>
                      </a:pPr>
                      <a:r>
                        <a:rPr lang="en" b="1" dirty="0">
                          <a:solidFill>
                            <a:schemeClr val="bg2"/>
                          </a:solidFill>
                        </a:rPr>
                        <a:t>Prototype</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BE5F1"/>
                    </a:solidFill>
                  </a:tcPr>
                </a:tc>
                <a:tc>
                  <a:txBody>
                    <a:bodyPr/>
                    <a:lstStyle/>
                    <a:p>
                      <a:pPr lvl="0" rtl="0">
                        <a:lnSpc>
                          <a:spcPct val="115000"/>
                        </a:lnSpc>
                        <a:spcBef>
                          <a:spcPts val="0"/>
                        </a:spcBef>
                        <a:buNone/>
                      </a:pPr>
                      <a:r>
                        <a:rPr lang="en" b="1" dirty="0">
                          <a:solidFill>
                            <a:schemeClr val="bg2"/>
                          </a:solidFill>
                        </a:rPr>
                        <a:t>User feedback</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BE5F1"/>
                    </a:solidFill>
                  </a:tcPr>
                </a:tc>
                <a:tc>
                  <a:txBody>
                    <a:bodyPr/>
                    <a:lstStyle/>
                    <a:p>
                      <a:pPr lvl="0" rtl="0">
                        <a:lnSpc>
                          <a:spcPct val="115000"/>
                        </a:lnSpc>
                        <a:spcBef>
                          <a:spcPts val="0"/>
                        </a:spcBef>
                        <a:buNone/>
                      </a:pPr>
                      <a:r>
                        <a:rPr lang="en" b="1" dirty="0">
                          <a:solidFill>
                            <a:schemeClr val="bg2"/>
                          </a:solidFill>
                        </a:rPr>
                        <a:t>Changes made in response to feedback</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BE5F1"/>
                    </a:solidFill>
                  </a:tcPr>
                </a:tc>
                <a:tc>
                  <a:txBody>
                    <a:bodyPr/>
                    <a:lstStyle/>
                    <a:p>
                      <a:pPr lvl="0" algn="ctr" rtl="0">
                        <a:lnSpc>
                          <a:spcPct val="115000"/>
                        </a:lnSpc>
                        <a:spcBef>
                          <a:spcPts val="0"/>
                        </a:spcBef>
                        <a:buNone/>
                      </a:pPr>
                      <a:r>
                        <a:rPr lang="en" b="1">
                          <a:solidFill>
                            <a:schemeClr val="bg2"/>
                          </a:solidFill>
                        </a:rPr>
                        <a:t>Test Prototype (Y/N)</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BE5F1"/>
                    </a:solidFill>
                  </a:tcPr>
                </a:tc>
                <a:extLst>
                  <a:ext uri="{0D108BD9-81ED-4DB2-BD59-A6C34878D82A}">
                    <a16:rowId xmlns:a16="http://schemas.microsoft.com/office/drawing/2014/main" val="10000"/>
                  </a:ext>
                </a:extLst>
              </a:tr>
              <a:tr h="2547800">
                <a:tc>
                  <a:txBody>
                    <a:bodyPr/>
                    <a:lstStyle/>
                    <a:p>
                      <a:pPr marL="0" lvl="0" indent="0" rtl="0">
                        <a:lnSpc>
                          <a:spcPct val="115000"/>
                        </a:lnSpc>
                        <a:spcBef>
                          <a:spcPts val="0"/>
                        </a:spcBef>
                        <a:buNone/>
                      </a:pPr>
                      <a:r>
                        <a:rPr lang="en" dirty="0">
                          <a:solidFill>
                            <a:schemeClr val="bg2"/>
                          </a:solidFill>
                        </a:rPr>
                        <a:t>Recreation Room - Mahjong paper</a:t>
                      </a:r>
                    </a:p>
                    <a:p>
                      <a:pPr lvl="0" rtl="0">
                        <a:lnSpc>
                          <a:spcPct val="115000"/>
                        </a:lnSpc>
                        <a:spcBef>
                          <a:spcPts val="0"/>
                        </a:spcBef>
                        <a:buNone/>
                      </a:pPr>
                      <a:endParaRPr dirty="0">
                        <a:solidFill>
                          <a:schemeClr val="bg2"/>
                        </a:solidFill>
                      </a:endParaRPr>
                    </a:p>
                    <a:p>
                      <a:pPr lvl="0" rtl="0">
                        <a:lnSpc>
                          <a:spcPct val="115000"/>
                        </a:lnSpc>
                        <a:spcBef>
                          <a:spcPts val="0"/>
                        </a:spcBef>
                        <a:buNone/>
                      </a:pPr>
                      <a:endParaRPr dirty="0">
                        <a:solidFill>
                          <a:schemeClr val="bg2"/>
                        </a:solidFill>
                      </a:endParaRP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dirty="0">
                          <a:solidFill>
                            <a:schemeClr val="bg2"/>
                          </a:solidFill>
                        </a:rPr>
                        <a:t>1. Music would be great furniture selection must decent.</a:t>
                      </a:r>
                    </a:p>
                    <a:p>
                      <a:pPr lvl="0" rtl="0">
                        <a:lnSpc>
                          <a:spcPct val="115000"/>
                        </a:lnSpc>
                        <a:spcBef>
                          <a:spcPts val="0"/>
                        </a:spcBef>
                        <a:buNone/>
                      </a:pPr>
                      <a:r>
                        <a:rPr lang="en" dirty="0">
                          <a:solidFill>
                            <a:schemeClr val="bg2"/>
                          </a:solidFill>
                        </a:rPr>
                        <a:t> </a:t>
                      </a:r>
                    </a:p>
                    <a:p>
                      <a:pPr lvl="0" rtl="0">
                        <a:lnSpc>
                          <a:spcPct val="115000"/>
                        </a:lnSpc>
                        <a:spcBef>
                          <a:spcPts val="0"/>
                        </a:spcBef>
                        <a:buNone/>
                      </a:pPr>
                      <a:r>
                        <a:rPr lang="en" dirty="0">
                          <a:solidFill>
                            <a:schemeClr val="bg2"/>
                          </a:solidFill>
                        </a:rPr>
                        <a:t>2. Consider also adding warmth to the space by installing a some form of carpeting, and adding a lighting design that will highlight specific areas the pool table area</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dirty="0">
                          <a:solidFill>
                            <a:schemeClr val="bg2"/>
                          </a:solidFill>
                        </a:rPr>
                        <a:t>No changes made.</a:t>
                      </a:r>
                    </a:p>
                    <a:p>
                      <a:pPr lvl="0" rtl="0">
                        <a:lnSpc>
                          <a:spcPct val="115000"/>
                        </a:lnSpc>
                        <a:spcBef>
                          <a:spcPts val="0"/>
                        </a:spcBef>
                        <a:buNone/>
                      </a:pPr>
                      <a:r>
                        <a:rPr lang="en" dirty="0">
                          <a:solidFill>
                            <a:schemeClr val="bg2"/>
                          </a:solidFill>
                        </a:rPr>
                        <a:t> </a:t>
                      </a:r>
                    </a:p>
                    <a:p>
                      <a:pPr lvl="0" rtl="0">
                        <a:lnSpc>
                          <a:spcPct val="115000"/>
                        </a:lnSpc>
                        <a:spcBef>
                          <a:spcPts val="0"/>
                        </a:spcBef>
                        <a:buNone/>
                      </a:pPr>
                      <a:r>
                        <a:rPr lang="en" dirty="0">
                          <a:solidFill>
                            <a:schemeClr val="bg2"/>
                          </a:solidFill>
                        </a:rPr>
                        <a:t>We did not choose this prototype because many students that we surveyed also told us that they might not to use the facility. Hence, the investment is greater than the outcome which defeats the purpose.</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 dirty="0">
                          <a:solidFill>
                            <a:schemeClr val="bg2"/>
                          </a:solidFill>
                        </a:rPr>
                        <a:t>N</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1303800" y="598575"/>
            <a:ext cx="7030500" cy="999300"/>
          </a:xfrm>
          <a:prstGeom prst="rect">
            <a:avLst/>
          </a:prstGeom>
        </p:spPr>
        <p:txBody>
          <a:bodyPr lIns="91425" tIns="91425" rIns="91425" bIns="91425" anchor="t" anchorCtr="0">
            <a:noAutofit/>
          </a:bodyPr>
          <a:lstStyle/>
          <a:p>
            <a:pPr lvl="0" rtl="0">
              <a:spcBef>
                <a:spcPts val="0"/>
              </a:spcBef>
              <a:buNone/>
            </a:pPr>
            <a:r>
              <a:rPr lang="en"/>
              <a:t>Prototypes</a:t>
            </a:r>
          </a:p>
        </p:txBody>
      </p:sp>
      <p:graphicFrame>
        <p:nvGraphicFramePr>
          <p:cNvPr id="307" name="Shape 307"/>
          <p:cNvGraphicFramePr/>
          <p:nvPr>
            <p:extLst>
              <p:ext uri="{D42A27DB-BD31-4B8C-83A1-F6EECF244321}">
                <p14:modId xmlns:p14="http://schemas.microsoft.com/office/powerpoint/2010/main" val="2003829787"/>
              </p:ext>
            </p:extLst>
          </p:nvPr>
        </p:nvGraphicFramePr>
        <p:xfrm>
          <a:off x="254100" y="1333975"/>
          <a:ext cx="8000775" cy="3516593"/>
        </p:xfrm>
        <a:graphic>
          <a:graphicData uri="http://schemas.openxmlformats.org/drawingml/2006/table">
            <a:tbl>
              <a:tblPr>
                <a:noFill/>
                <a:tableStyleId>{A706C7D9-5C7E-4B56-A992-CF8C0F13F72C}</a:tableStyleId>
              </a:tblPr>
              <a:tblGrid>
                <a:gridCol w="1644925">
                  <a:extLst>
                    <a:ext uri="{9D8B030D-6E8A-4147-A177-3AD203B41FA5}">
                      <a16:colId xmlns:a16="http://schemas.microsoft.com/office/drawing/2014/main" val="20000"/>
                    </a:ext>
                  </a:extLst>
                </a:gridCol>
                <a:gridCol w="2876750">
                  <a:extLst>
                    <a:ext uri="{9D8B030D-6E8A-4147-A177-3AD203B41FA5}">
                      <a16:colId xmlns:a16="http://schemas.microsoft.com/office/drawing/2014/main" val="20001"/>
                    </a:ext>
                  </a:extLst>
                </a:gridCol>
                <a:gridCol w="2300575">
                  <a:extLst>
                    <a:ext uri="{9D8B030D-6E8A-4147-A177-3AD203B41FA5}">
                      <a16:colId xmlns:a16="http://schemas.microsoft.com/office/drawing/2014/main" val="20002"/>
                    </a:ext>
                  </a:extLst>
                </a:gridCol>
                <a:gridCol w="1178525">
                  <a:extLst>
                    <a:ext uri="{9D8B030D-6E8A-4147-A177-3AD203B41FA5}">
                      <a16:colId xmlns:a16="http://schemas.microsoft.com/office/drawing/2014/main" val="20003"/>
                    </a:ext>
                  </a:extLst>
                </a:gridCol>
              </a:tblGrid>
              <a:tr h="759475">
                <a:tc>
                  <a:txBody>
                    <a:bodyPr/>
                    <a:lstStyle/>
                    <a:p>
                      <a:pPr lvl="0" rtl="0">
                        <a:lnSpc>
                          <a:spcPct val="115000"/>
                        </a:lnSpc>
                        <a:spcBef>
                          <a:spcPts val="0"/>
                        </a:spcBef>
                        <a:buNone/>
                      </a:pPr>
                      <a:r>
                        <a:rPr lang="en" sz="1200" b="1" dirty="0">
                          <a:solidFill>
                            <a:schemeClr val="bg2"/>
                          </a:solidFill>
                        </a:rPr>
                        <a:t>Prototype</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BE5F1"/>
                    </a:solidFill>
                  </a:tcPr>
                </a:tc>
                <a:tc>
                  <a:txBody>
                    <a:bodyPr/>
                    <a:lstStyle/>
                    <a:p>
                      <a:pPr lvl="0" rtl="0">
                        <a:lnSpc>
                          <a:spcPct val="115000"/>
                        </a:lnSpc>
                        <a:spcBef>
                          <a:spcPts val="0"/>
                        </a:spcBef>
                        <a:buNone/>
                      </a:pPr>
                      <a:r>
                        <a:rPr lang="en" sz="1200" b="1">
                          <a:solidFill>
                            <a:schemeClr val="bg2"/>
                          </a:solidFill>
                        </a:rPr>
                        <a:t>User feedback</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BE5F1"/>
                    </a:solidFill>
                  </a:tcPr>
                </a:tc>
                <a:tc>
                  <a:txBody>
                    <a:bodyPr/>
                    <a:lstStyle/>
                    <a:p>
                      <a:pPr lvl="0" rtl="0">
                        <a:lnSpc>
                          <a:spcPct val="115000"/>
                        </a:lnSpc>
                        <a:spcBef>
                          <a:spcPts val="0"/>
                        </a:spcBef>
                        <a:buNone/>
                      </a:pPr>
                      <a:r>
                        <a:rPr lang="en" sz="1200" b="1">
                          <a:solidFill>
                            <a:schemeClr val="bg2"/>
                          </a:solidFill>
                        </a:rPr>
                        <a:t>Changes made in response to feedback</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BE5F1"/>
                    </a:solidFill>
                  </a:tcPr>
                </a:tc>
                <a:tc>
                  <a:txBody>
                    <a:bodyPr/>
                    <a:lstStyle/>
                    <a:p>
                      <a:pPr lvl="0" algn="ctr" rtl="0">
                        <a:lnSpc>
                          <a:spcPct val="115000"/>
                        </a:lnSpc>
                        <a:spcBef>
                          <a:spcPts val="0"/>
                        </a:spcBef>
                        <a:buNone/>
                      </a:pPr>
                      <a:r>
                        <a:rPr lang="en" sz="1200" b="1">
                          <a:solidFill>
                            <a:schemeClr val="bg2"/>
                          </a:solidFill>
                        </a:rPr>
                        <a:t>Test Prototype (Y/N)</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BE5F1"/>
                    </a:solidFill>
                  </a:tcPr>
                </a:tc>
                <a:extLst>
                  <a:ext uri="{0D108BD9-81ED-4DB2-BD59-A6C34878D82A}">
                    <a16:rowId xmlns:a16="http://schemas.microsoft.com/office/drawing/2014/main" val="10000"/>
                  </a:ext>
                </a:extLst>
              </a:tr>
              <a:tr h="2720650">
                <a:tc>
                  <a:txBody>
                    <a:bodyPr/>
                    <a:lstStyle/>
                    <a:p>
                      <a:pPr marL="0" lvl="0" indent="0" rtl="0">
                        <a:lnSpc>
                          <a:spcPct val="115000"/>
                        </a:lnSpc>
                        <a:spcBef>
                          <a:spcPts val="0"/>
                        </a:spcBef>
                        <a:buNone/>
                      </a:pPr>
                      <a:r>
                        <a:rPr lang="en" sz="1200" dirty="0">
                          <a:solidFill>
                            <a:schemeClr val="bg2"/>
                          </a:solidFill>
                          <a:latin typeface="Times New Roman"/>
                          <a:ea typeface="Times New Roman"/>
                          <a:cs typeface="Times New Roman"/>
                          <a:sym typeface="Times New Roman"/>
                        </a:rPr>
                        <a:t> </a:t>
                      </a:r>
                      <a:r>
                        <a:rPr lang="en" sz="1200" dirty="0">
                          <a:solidFill>
                            <a:schemeClr val="bg2"/>
                          </a:solidFill>
                        </a:rPr>
                        <a:t>Music Filled Events - Flow Chart</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1200" dirty="0">
                          <a:solidFill>
                            <a:schemeClr val="bg2"/>
                          </a:solidFill>
                        </a:rPr>
                        <a:t>1. Ensure it is a good Event name</a:t>
                      </a:r>
                    </a:p>
                    <a:p>
                      <a:pPr lvl="0" rtl="0">
                        <a:lnSpc>
                          <a:spcPct val="115000"/>
                        </a:lnSpc>
                        <a:spcBef>
                          <a:spcPts val="0"/>
                        </a:spcBef>
                        <a:buNone/>
                      </a:pPr>
                      <a:r>
                        <a:rPr lang="en" sz="1200" dirty="0">
                          <a:solidFill>
                            <a:schemeClr val="bg2"/>
                          </a:solidFill>
                        </a:rPr>
                        <a:t>2. Take to social media</a:t>
                      </a:r>
                    </a:p>
                    <a:p>
                      <a:pPr lvl="0" rtl="0">
                        <a:lnSpc>
                          <a:spcPct val="115000"/>
                        </a:lnSpc>
                        <a:spcBef>
                          <a:spcPts val="0"/>
                        </a:spcBef>
                        <a:buNone/>
                      </a:pPr>
                      <a:r>
                        <a:rPr lang="en" sz="1200" dirty="0">
                          <a:solidFill>
                            <a:schemeClr val="bg2"/>
                          </a:solidFill>
                        </a:rPr>
                        <a:t>3. Launch a campaign at the same time</a:t>
                      </a:r>
                    </a:p>
                    <a:p>
                      <a:pPr lvl="0" rtl="0">
                        <a:lnSpc>
                          <a:spcPct val="115000"/>
                        </a:lnSpc>
                        <a:spcBef>
                          <a:spcPts val="0"/>
                        </a:spcBef>
                        <a:buNone/>
                      </a:pPr>
                      <a:r>
                        <a:rPr lang="en" sz="1200" dirty="0">
                          <a:solidFill>
                            <a:schemeClr val="bg2"/>
                          </a:solidFill>
                        </a:rPr>
                        <a:t>4. Sponsor gifts</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1200" dirty="0">
                          <a:solidFill>
                            <a:schemeClr val="bg2"/>
                          </a:solidFill>
                        </a:rPr>
                        <a:t>No changes made.</a:t>
                      </a:r>
                    </a:p>
                    <a:p>
                      <a:pPr lvl="0" rtl="0">
                        <a:lnSpc>
                          <a:spcPct val="115000"/>
                        </a:lnSpc>
                        <a:spcBef>
                          <a:spcPts val="0"/>
                        </a:spcBef>
                        <a:buNone/>
                      </a:pPr>
                      <a:endParaRPr sz="1200" dirty="0">
                        <a:solidFill>
                          <a:schemeClr val="bg2"/>
                        </a:solidFill>
                      </a:endParaRPr>
                    </a:p>
                    <a:p>
                      <a:pPr lvl="0" rtl="0">
                        <a:lnSpc>
                          <a:spcPct val="115000"/>
                        </a:lnSpc>
                        <a:spcBef>
                          <a:spcPts val="0"/>
                        </a:spcBef>
                        <a:buNone/>
                      </a:pPr>
                      <a:r>
                        <a:rPr lang="en" sz="1200" dirty="0">
                          <a:solidFill>
                            <a:schemeClr val="bg2"/>
                          </a:solidFill>
                        </a:rPr>
                        <a:t>We did not choose this prototype because there were many challenges such as there was no budget to upgrade our presentation technology to create more professional planning and the group only has one person </a:t>
                      </a:r>
                      <a:r>
                        <a:rPr lang="en-SG" sz="1200" dirty="0">
                          <a:solidFill>
                            <a:schemeClr val="bg2"/>
                          </a:solidFill>
                        </a:rPr>
                        <a:t>with experience in</a:t>
                      </a:r>
                      <a:r>
                        <a:rPr lang="en" sz="1200" dirty="0">
                          <a:solidFill>
                            <a:schemeClr val="bg2"/>
                          </a:solidFill>
                        </a:rPr>
                        <a:t> managing events.</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 sz="1200" dirty="0">
                          <a:solidFill>
                            <a:schemeClr val="bg2"/>
                          </a:solidFill>
                        </a:rPr>
                        <a:t>N</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title"/>
          </p:nvPr>
        </p:nvSpPr>
        <p:spPr>
          <a:xfrm>
            <a:off x="1303800" y="598575"/>
            <a:ext cx="7030500" cy="999300"/>
          </a:xfrm>
          <a:prstGeom prst="rect">
            <a:avLst/>
          </a:prstGeom>
        </p:spPr>
        <p:txBody>
          <a:bodyPr lIns="91425" tIns="91425" rIns="91425" bIns="91425" anchor="t" anchorCtr="0">
            <a:noAutofit/>
          </a:bodyPr>
          <a:lstStyle/>
          <a:p>
            <a:pPr lvl="0" rtl="0">
              <a:spcBef>
                <a:spcPts val="0"/>
              </a:spcBef>
              <a:buNone/>
            </a:pPr>
            <a:r>
              <a:rPr lang="en"/>
              <a:t>Prototypes</a:t>
            </a:r>
          </a:p>
        </p:txBody>
      </p:sp>
      <p:graphicFrame>
        <p:nvGraphicFramePr>
          <p:cNvPr id="313" name="Shape 313"/>
          <p:cNvGraphicFramePr/>
          <p:nvPr>
            <p:extLst>
              <p:ext uri="{D42A27DB-BD31-4B8C-83A1-F6EECF244321}">
                <p14:modId xmlns:p14="http://schemas.microsoft.com/office/powerpoint/2010/main" val="756024900"/>
              </p:ext>
            </p:extLst>
          </p:nvPr>
        </p:nvGraphicFramePr>
        <p:xfrm>
          <a:off x="1303800" y="1229025"/>
          <a:ext cx="7489675" cy="3274382"/>
        </p:xfrm>
        <a:graphic>
          <a:graphicData uri="http://schemas.openxmlformats.org/drawingml/2006/table">
            <a:tbl>
              <a:tblPr>
                <a:noFill/>
                <a:tableStyleId>{A706C7D9-5C7E-4B56-A992-CF8C0F13F72C}</a:tableStyleId>
              </a:tblPr>
              <a:tblGrid>
                <a:gridCol w="1597575">
                  <a:extLst>
                    <a:ext uri="{9D8B030D-6E8A-4147-A177-3AD203B41FA5}">
                      <a16:colId xmlns:a16="http://schemas.microsoft.com/office/drawing/2014/main" val="20000"/>
                    </a:ext>
                  </a:extLst>
                </a:gridCol>
                <a:gridCol w="1784575">
                  <a:extLst>
                    <a:ext uri="{9D8B030D-6E8A-4147-A177-3AD203B41FA5}">
                      <a16:colId xmlns:a16="http://schemas.microsoft.com/office/drawing/2014/main" val="20001"/>
                    </a:ext>
                  </a:extLst>
                </a:gridCol>
                <a:gridCol w="2644550">
                  <a:extLst>
                    <a:ext uri="{9D8B030D-6E8A-4147-A177-3AD203B41FA5}">
                      <a16:colId xmlns:a16="http://schemas.microsoft.com/office/drawing/2014/main" val="20002"/>
                    </a:ext>
                  </a:extLst>
                </a:gridCol>
                <a:gridCol w="1462975">
                  <a:extLst>
                    <a:ext uri="{9D8B030D-6E8A-4147-A177-3AD203B41FA5}">
                      <a16:colId xmlns:a16="http://schemas.microsoft.com/office/drawing/2014/main" val="20003"/>
                    </a:ext>
                  </a:extLst>
                </a:gridCol>
              </a:tblGrid>
              <a:tr h="213275">
                <a:tc>
                  <a:txBody>
                    <a:bodyPr/>
                    <a:lstStyle/>
                    <a:p>
                      <a:pPr lvl="0" rtl="0">
                        <a:lnSpc>
                          <a:spcPct val="115000"/>
                        </a:lnSpc>
                        <a:spcBef>
                          <a:spcPts val="0"/>
                        </a:spcBef>
                        <a:buNone/>
                      </a:pPr>
                      <a:r>
                        <a:rPr lang="en" sz="1200" b="1" dirty="0">
                          <a:solidFill>
                            <a:schemeClr val="bg2"/>
                          </a:solidFill>
                        </a:rPr>
                        <a:t>Prototype</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BE5F1"/>
                    </a:solidFill>
                  </a:tcPr>
                </a:tc>
                <a:tc>
                  <a:txBody>
                    <a:bodyPr/>
                    <a:lstStyle/>
                    <a:p>
                      <a:pPr lvl="0" rtl="0">
                        <a:lnSpc>
                          <a:spcPct val="115000"/>
                        </a:lnSpc>
                        <a:spcBef>
                          <a:spcPts val="0"/>
                        </a:spcBef>
                        <a:buNone/>
                      </a:pPr>
                      <a:r>
                        <a:rPr lang="en" sz="1200" b="1" dirty="0">
                          <a:solidFill>
                            <a:schemeClr val="bg2"/>
                          </a:solidFill>
                        </a:rPr>
                        <a:t>User feedback</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BE5F1"/>
                    </a:solidFill>
                  </a:tcPr>
                </a:tc>
                <a:tc>
                  <a:txBody>
                    <a:bodyPr/>
                    <a:lstStyle/>
                    <a:p>
                      <a:pPr lvl="0" rtl="0">
                        <a:lnSpc>
                          <a:spcPct val="115000"/>
                        </a:lnSpc>
                        <a:spcBef>
                          <a:spcPts val="0"/>
                        </a:spcBef>
                        <a:buNone/>
                      </a:pPr>
                      <a:r>
                        <a:rPr lang="en" sz="1200" b="1">
                          <a:solidFill>
                            <a:schemeClr val="bg2"/>
                          </a:solidFill>
                        </a:rPr>
                        <a:t>Changes made in response to feedback</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BE5F1"/>
                    </a:solidFill>
                  </a:tcPr>
                </a:tc>
                <a:tc>
                  <a:txBody>
                    <a:bodyPr/>
                    <a:lstStyle/>
                    <a:p>
                      <a:pPr lvl="0" algn="ctr" rtl="0">
                        <a:lnSpc>
                          <a:spcPct val="115000"/>
                        </a:lnSpc>
                        <a:spcBef>
                          <a:spcPts val="0"/>
                        </a:spcBef>
                        <a:buNone/>
                      </a:pPr>
                      <a:r>
                        <a:rPr lang="en" sz="1200" b="1">
                          <a:solidFill>
                            <a:schemeClr val="bg2"/>
                          </a:solidFill>
                        </a:rPr>
                        <a:t>Test Prototype (Y/N)</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BE5F1"/>
                    </a:solidFill>
                  </a:tcPr>
                </a:tc>
                <a:extLst>
                  <a:ext uri="{0D108BD9-81ED-4DB2-BD59-A6C34878D82A}">
                    <a16:rowId xmlns:a16="http://schemas.microsoft.com/office/drawing/2014/main" val="10000"/>
                  </a:ext>
                </a:extLst>
              </a:tr>
              <a:tr h="1104225">
                <a:tc>
                  <a:txBody>
                    <a:bodyPr/>
                    <a:lstStyle/>
                    <a:p>
                      <a:pPr marL="0" lvl="0" indent="0" rtl="0">
                        <a:lnSpc>
                          <a:spcPct val="115000"/>
                        </a:lnSpc>
                        <a:spcBef>
                          <a:spcPts val="0"/>
                        </a:spcBef>
                        <a:buNone/>
                      </a:pPr>
                      <a:r>
                        <a:rPr lang="en" sz="1200">
                          <a:solidFill>
                            <a:schemeClr val="bg2"/>
                          </a:solidFill>
                        </a:rPr>
                        <a:t>Flea Market - Cardboard</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1200" dirty="0">
                          <a:solidFill>
                            <a:schemeClr val="bg2"/>
                          </a:solidFill>
                        </a:rPr>
                        <a:t>1. The easier you make it for shoppers to buy, the more they're likely to spend, especially if you sell big-ticket items like furniture.</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1200" dirty="0">
                          <a:solidFill>
                            <a:schemeClr val="bg2"/>
                          </a:solidFill>
                        </a:rPr>
                        <a:t>We chose this prototype because this prototype sparked the most anticipation and interests .</a:t>
                      </a:r>
                    </a:p>
                    <a:p>
                      <a:pPr lvl="0" rtl="0">
                        <a:lnSpc>
                          <a:spcPct val="115000"/>
                        </a:lnSpc>
                        <a:spcBef>
                          <a:spcPts val="0"/>
                        </a:spcBef>
                        <a:buNone/>
                      </a:pPr>
                      <a:r>
                        <a:rPr lang="en" sz="1200" dirty="0">
                          <a:solidFill>
                            <a:schemeClr val="bg2"/>
                          </a:solidFill>
                        </a:rPr>
                        <a:t> </a:t>
                      </a:r>
                    </a:p>
                    <a:p>
                      <a:pPr lvl="0" rtl="0">
                        <a:lnSpc>
                          <a:spcPct val="115000"/>
                        </a:lnSpc>
                        <a:spcBef>
                          <a:spcPts val="0"/>
                        </a:spcBef>
                        <a:buNone/>
                      </a:pPr>
                      <a:r>
                        <a:rPr lang="en" sz="1200" dirty="0">
                          <a:solidFill>
                            <a:schemeClr val="bg2"/>
                          </a:solidFill>
                        </a:rPr>
                        <a:t>The changes to the prototype made include:</a:t>
                      </a:r>
                    </a:p>
                    <a:p>
                      <a:pPr marL="457200" lvl="0" indent="-228600" rtl="0">
                        <a:lnSpc>
                          <a:spcPct val="115000"/>
                        </a:lnSpc>
                        <a:spcBef>
                          <a:spcPts val="0"/>
                        </a:spcBef>
                        <a:buNone/>
                      </a:pPr>
                      <a:r>
                        <a:rPr lang="en" sz="1200" dirty="0">
                          <a:solidFill>
                            <a:schemeClr val="bg2"/>
                          </a:solidFill>
                        </a:rPr>
                        <a:t>●</a:t>
                      </a:r>
                      <a:r>
                        <a:rPr lang="en" sz="700" dirty="0">
                          <a:solidFill>
                            <a:schemeClr val="bg2"/>
                          </a:solidFill>
                          <a:latin typeface="Times New Roman"/>
                          <a:ea typeface="Times New Roman"/>
                          <a:cs typeface="Times New Roman"/>
                          <a:sym typeface="Times New Roman"/>
                        </a:rPr>
                        <a:t>      </a:t>
                      </a:r>
                      <a:r>
                        <a:rPr lang="en" sz="1200" dirty="0">
                          <a:solidFill>
                            <a:schemeClr val="bg2"/>
                          </a:solidFill>
                        </a:rPr>
                        <a:t>Improving finishing options for the end product</a:t>
                      </a:r>
                    </a:p>
                    <a:p>
                      <a:pPr marL="457200" lvl="0" indent="-228600" rtl="0">
                        <a:lnSpc>
                          <a:spcPct val="115000"/>
                        </a:lnSpc>
                        <a:spcBef>
                          <a:spcPts val="0"/>
                        </a:spcBef>
                        <a:buNone/>
                      </a:pPr>
                      <a:r>
                        <a:rPr lang="en" sz="1200" dirty="0">
                          <a:solidFill>
                            <a:schemeClr val="bg2"/>
                          </a:solidFill>
                        </a:rPr>
                        <a:t>●</a:t>
                      </a:r>
                      <a:r>
                        <a:rPr lang="en" sz="700" dirty="0">
                          <a:solidFill>
                            <a:schemeClr val="bg2"/>
                          </a:solidFill>
                          <a:latin typeface="Times New Roman"/>
                          <a:ea typeface="Times New Roman"/>
                          <a:cs typeface="Times New Roman"/>
                          <a:sym typeface="Times New Roman"/>
                        </a:rPr>
                        <a:t>      </a:t>
                      </a:r>
                      <a:r>
                        <a:rPr lang="en" sz="1200" dirty="0">
                          <a:solidFill>
                            <a:schemeClr val="bg2"/>
                          </a:solidFill>
                        </a:rPr>
                        <a:t>Adding more features to maintain fidelity</a:t>
                      </a:r>
                    </a:p>
                    <a:p>
                      <a:pPr marL="457200" lvl="0" indent="-228600" rtl="0">
                        <a:lnSpc>
                          <a:spcPct val="115000"/>
                        </a:lnSpc>
                        <a:spcBef>
                          <a:spcPts val="0"/>
                        </a:spcBef>
                        <a:buNone/>
                      </a:pPr>
                      <a:r>
                        <a:rPr lang="en" sz="1200" dirty="0">
                          <a:solidFill>
                            <a:schemeClr val="bg2"/>
                          </a:solidFill>
                        </a:rPr>
                        <a:t>●</a:t>
                      </a:r>
                      <a:r>
                        <a:rPr lang="en" sz="700" dirty="0">
                          <a:solidFill>
                            <a:schemeClr val="bg2"/>
                          </a:solidFill>
                          <a:latin typeface="Times New Roman"/>
                          <a:ea typeface="Times New Roman"/>
                          <a:cs typeface="Times New Roman"/>
                          <a:sym typeface="Times New Roman"/>
                        </a:rPr>
                        <a:t>      </a:t>
                      </a:r>
                      <a:r>
                        <a:rPr lang="en" sz="1200" dirty="0">
                          <a:solidFill>
                            <a:schemeClr val="bg2"/>
                          </a:solidFill>
                        </a:rPr>
                        <a:t>Flows instead of a set of pages(Flowchart)</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 sz="1200" dirty="0">
                          <a:solidFill>
                            <a:schemeClr val="bg2"/>
                          </a:solidFill>
                        </a:rPr>
                        <a:t>Y</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Shape 318"/>
          <p:cNvPicPr preferRelativeResize="0"/>
          <p:nvPr/>
        </p:nvPicPr>
        <p:blipFill>
          <a:blip r:embed="rId3">
            <a:alphaModFix/>
          </a:blip>
          <a:stretch>
            <a:fillRect/>
          </a:stretch>
        </p:blipFill>
        <p:spPr>
          <a:xfrm>
            <a:off x="690550" y="1311499"/>
            <a:ext cx="3642522" cy="3672302"/>
          </a:xfrm>
          <a:prstGeom prst="rect">
            <a:avLst/>
          </a:prstGeom>
          <a:noFill/>
          <a:ln>
            <a:noFill/>
          </a:ln>
        </p:spPr>
      </p:pic>
      <p:pic>
        <p:nvPicPr>
          <p:cNvPr id="319" name="Shape 319"/>
          <p:cNvPicPr preferRelativeResize="0"/>
          <p:nvPr/>
        </p:nvPicPr>
        <p:blipFill>
          <a:blip r:embed="rId4">
            <a:alphaModFix/>
          </a:blip>
          <a:stretch>
            <a:fillRect/>
          </a:stretch>
        </p:blipFill>
        <p:spPr>
          <a:xfrm>
            <a:off x="5181662" y="1311499"/>
            <a:ext cx="3321037" cy="3672302"/>
          </a:xfrm>
          <a:prstGeom prst="rect">
            <a:avLst/>
          </a:prstGeom>
          <a:noFill/>
          <a:ln>
            <a:noFill/>
          </a:ln>
        </p:spPr>
      </p:pic>
      <p:sp>
        <p:nvSpPr>
          <p:cNvPr id="320" name="Shape 320"/>
          <p:cNvSpPr txBox="1"/>
          <p:nvPr/>
        </p:nvSpPr>
        <p:spPr>
          <a:xfrm>
            <a:off x="1324750" y="646525"/>
            <a:ext cx="6224100" cy="726000"/>
          </a:xfrm>
          <a:prstGeom prst="rect">
            <a:avLst/>
          </a:prstGeom>
          <a:noFill/>
          <a:ln>
            <a:noFill/>
          </a:ln>
        </p:spPr>
        <p:txBody>
          <a:bodyPr lIns="91425" tIns="91425" rIns="91425" bIns="91425" anchor="t" anchorCtr="0">
            <a:noAutofit/>
          </a:bodyPr>
          <a:lstStyle/>
          <a:p>
            <a:pPr lvl="0">
              <a:spcBef>
                <a:spcPts val="0"/>
              </a:spcBef>
              <a:buNone/>
            </a:pPr>
            <a:r>
              <a:rPr lang="en" sz="2800" b="1">
                <a:solidFill>
                  <a:srgbClr val="434343"/>
                </a:solidFill>
                <a:latin typeface="Maven Pro"/>
                <a:ea typeface="Maven Pro"/>
                <a:cs typeface="Maven Pro"/>
                <a:sym typeface="Maven Pro"/>
              </a:rPr>
              <a:t>HIGH RES PROTOTYPE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txBox="1">
            <a:spLocks noGrp="1"/>
          </p:cNvSpPr>
          <p:nvPr>
            <p:ph type="title"/>
          </p:nvPr>
        </p:nvSpPr>
        <p:spPr>
          <a:xfrm>
            <a:off x="1303800" y="598575"/>
            <a:ext cx="7030500" cy="999300"/>
          </a:xfrm>
          <a:prstGeom prst="rect">
            <a:avLst/>
          </a:prstGeom>
        </p:spPr>
        <p:txBody>
          <a:bodyPr lIns="91425" tIns="91425" rIns="91425" bIns="91425" anchor="t" anchorCtr="0">
            <a:noAutofit/>
          </a:bodyPr>
          <a:lstStyle/>
          <a:p>
            <a:pPr lvl="0">
              <a:spcBef>
                <a:spcPts val="0"/>
              </a:spcBef>
              <a:buNone/>
            </a:pPr>
            <a:r>
              <a:rPr lang="en"/>
              <a:t>HIGH RES PROTOTYPE(FLOWCHART)</a:t>
            </a:r>
          </a:p>
        </p:txBody>
      </p:sp>
      <p:graphicFrame>
        <p:nvGraphicFramePr>
          <p:cNvPr id="2" name="Object 1">
            <a:extLst>
              <a:ext uri="{FF2B5EF4-FFF2-40B4-BE49-F238E27FC236}">
                <a16:creationId xmlns:a16="http://schemas.microsoft.com/office/drawing/2014/main" id="{5D57E134-9527-4A30-9542-0590679252B2}"/>
              </a:ext>
            </a:extLst>
          </p:cNvPr>
          <p:cNvGraphicFramePr>
            <a:graphicFrameLocks noChangeAspect="1"/>
          </p:cNvGraphicFramePr>
          <p:nvPr>
            <p:extLst>
              <p:ext uri="{D42A27DB-BD31-4B8C-83A1-F6EECF244321}">
                <p14:modId xmlns:p14="http://schemas.microsoft.com/office/powerpoint/2010/main" val="693809133"/>
              </p:ext>
            </p:extLst>
          </p:nvPr>
        </p:nvGraphicFramePr>
        <p:xfrm>
          <a:off x="3752250" y="1984798"/>
          <a:ext cx="2133600" cy="1881717"/>
        </p:xfrm>
        <a:graphic>
          <a:graphicData uri="http://schemas.openxmlformats.org/presentationml/2006/ole">
            <mc:AlternateContent xmlns:mc="http://schemas.openxmlformats.org/markup-compatibility/2006">
              <mc:Choice xmlns:v="urn:schemas-microsoft-com:vml" Requires="v">
                <p:oleObj spid="_x0000_s1031" name="Document" showAsIcon="1" r:id="rId4" imgW="914400" imgH="806400" progId="Word.Document.8">
                  <p:embed/>
                </p:oleObj>
              </mc:Choice>
              <mc:Fallback>
                <p:oleObj name="Document" showAsIcon="1" r:id="rId4" imgW="914400" imgH="806400" progId="Word.Document.8">
                  <p:embed/>
                  <p:pic>
                    <p:nvPicPr>
                      <p:cNvPr id="0" name=""/>
                      <p:cNvPicPr/>
                      <p:nvPr/>
                    </p:nvPicPr>
                    <p:blipFill>
                      <a:blip r:embed="rId5"/>
                      <a:stretch>
                        <a:fillRect/>
                      </a:stretch>
                    </p:blipFill>
                    <p:spPr>
                      <a:xfrm>
                        <a:off x="3752250" y="1984798"/>
                        <a:ext cx="2133600" cy="1881717"/>
                      </a:xfrm>
                      <a:prstGeom prst="rect">
                        <a:avLst/>
                      </a:prstGeom>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1100025" y="1532275"/>
            <a:ext cx="7832100" cy="4218600"/>
          </a:xfrm>
          <a:prstGeom prst="rect">
            <a:avLst/>
          </a:prstGeom>
          <a:noFill/>
          <a:ln>
            <a:noFill/>
          </a:ln>
        </p:spPr>
        <p:txBody>
          <a:bodyPr lIns="91425" tIns="91425" rIns="91425" bIns="91425" anchor="t" anchorCtr="0">
            <a:noAutofit/>
          </a:bodyPr>
          <a:lstStyle/>
          <a:p>
            <a:pPr marL="457200" lvl="0" indent="-342900" rtl="0">
              <a:spcBef>
                <a:spcPts val="0"/>
              </a:spcBef>
              <a:buSzPct val="100000"/>
              <a:buAutoNum type="arabicPeriod"/>
            </a:pPr>
            <a:r>
              <a:rPr lang="en" sz="1800"/>
              <a:t>Gender </a:t>
            </a:r>
          </a:p>
          <a:p>
            <a:pPr marL="457200" lvl="0" indent="-342900" rtl="0">
              <a:spcBef>
                <a:spcPts val="0"/>
              </a:spcBef>
              <a:buSzPct val="100000"/>
              <a:buAutoNum type="arabicPeriod"/>
            </a:pPr>
            <a:r>
              <a:rPr lang="en" sz="1800"/>
              <a:t>Age </a:t>
            </a:r>
          </a:p>
          <a:p>
            <a:pPr marL="457200" lvl="0" indent="-342900" rtl="0">
              <a:spcBef>
                <a:spcPts val="0"/>
              </a:spcBef>
              <a:buSzPct val="100000"/>
              <a:buAutoNum type="arabicPeriod"/>
            </a:pPr>
            <a:r>
              <a:rPr lang="en" sz="1800"/>
              <a:t>Did you like our prototype? </a:t>
            </a:r>
          </a:p>
          <a:p>
            <a:pPr marL="457200" lvl="0" indent="-342900" rtl="0">
              <a:spcBef>
                <a:spcPts val="0"/>
              </a:spcBef>
              <a:buSzPct val="100000"/>
              <a:buAutoNum type="arabicPeriod"/>
            </a:pPr>
            <a:r>
              <a:rPr lang="en" sz="1800"/>
              <a:t>What did you like most or dislike most about our prototype? </a:t>
            </a:r>
          </a:p>
          <a:p>
            <a:pPr marL="457200" lvl="0" indent="-342900" rtl="0">
              <a:spcBef>
                <a:spcPts val="0"/>
              </a:spcBef>
              <a:buSzPct val="100000"/>
              <a:buAutoNum type="arabicPeriod"/>
            </a:pPr>
            <a:r>
              <a:rPr lang="en" sz="1800"/>
              <a:t>Do you have any suggestions that can improve our prototype?</a:t>
            </a:r>
          </a:p>
          <a:p>
            <a:pPr marL="457200" lvl="0" indent="-342900" rtl="0">
              <a:spcBef>
                <a:spcPts val="0"/>
              </a:spcBef>
              <a:buSzPct val="100000"/>
              <a:buAutoNum type="arabicPeriod"/>
            </a:pPr>
            <a:r>
              <a:rPr lang="en" sz="1800"/>
              <a:t>Do you have any suggestions for improvements to our flowchart?</a:t>
            </a:r>
          </a:p>
          <a:p>
            <a:pPr lvl="0">
              <a:spcBef>
                <a:spcPts val="0"/>
              </a:spcBef>
              <a:buNone/>
            </a:pPr>
            <a:endParaRPr/>
          </a:p>
        </p:txBody>
      </p:sp>
      <p:sp>
        <p:nvSpPr>
          <p:cNvPr id="331" name="Shape 331"/>
          <p:cNvSpPr txBox="1"/>
          <p:nvPr/>
        </p:nvSpPr>
        <p:spPr>
          <a:xfrm>
            <a:off x="1100025" y="615950"/>
            <a:ext cx="6293100" cy="475500"/>
          </a:xfrm>
          <a:prstGeom prst="rect">
            <a:avLst/>
          </a:prstGeom>
          <a:noFill/>
          <a:ln>
            <a:noFill/>
          </a:ln>
        </p:spPr>
        <p:txBody>
          <a:bodyPr lIns="91425" tIns="91425" rIns="91425" bIns="91425" anchor="t" anchorCtr="0">
            <a:noAutofit/>
          </a:bodyPr>
          <a:lstStyle/>
          <a:p>
            <a:pPr lvl="0">
              <a:spcBef>
                <a:spcPts val="0"/>
              </a:spcBef>
              <a:buNone/>
            </a:pPr>
            <a:r>
              <a:rPr lang="en" sz="2800" b="1">
                <a:solidFill>
                  <a:srgbClr val="434343"/>
                </a:solidFill>
                <a:latin typeface="Maven Pro"/>
                <a:ea typeface="Maven Pro"/>
                <a:cs typeface="Maven Pro"/>
                <a:sym typeface="Maven Pro"/>
              </a:rPr>
              <a:t>SURVEY QUESTIONS</a:t>
            </a:r>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660</Words>
  <Application>Microsoft Office PowerPoint</Application>
  <PresentationFormat>On-screen Show (16:9)</PresentationFormat>
  <Paragraphs>93</Paragraphs>
  <Slides>19</Slides>
  <Notes>19</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7" baseType="lpstr">
      <vt:lpstr>Nunito</vt:lpstr>
      <vt:lpstr>Times New Roman</vt:lpstr>
      <vt:lpstr>Arial</vt:lpstr>
      <vt:lpstr>Maven Pro</vt:lpstr>
      <vt:lpstr>Wingdings</vt:lpstr>
      <vt:lpstr>Playfair Display</vt:lpstr>
      <vt:lpstr>momentum</vt:lpstr>
      <vt:lpstr>Microsoft Word 97 - 2003 Document</vt:lpstr>
      <vt:lpstr>PROJECT LOG</vt:lpstr>
      <vt:lpstr>   Action Problem Statement </vt:lpstr>
      <vt:lpstr>Prototypes</vt:lpstr>
      <vt:lpstr>Prototypes</vt:lpstr>
      <vt:lpstr>Prototypes</vt:lpstr>
      <vt:lpstr>Prototypes</vt:lpstr>
      <vt:lpstr>PowerPoint Presentation</vt:lpstr>
      <vt:lpstr>HIGH RES PROTOTYPE(FLOWCHART)</vt:lpstr>
      <vt:lpstr>PowerPoint Presentation</vt:lpstr>
      <vt:lpstr>Sample Result</vt:lpstr>
      <vt:lpstr>Overall Results</vt:lpstr>
      <vt:lpstr>PowerPoint Presentation</vt:lpstr>
      <vt:lpstr>PowerPoint Presentation</vt:lpstr>
      <vt:lpstr>PowerPoint Presentation</vt:lpstr>
      <vt:lpstr>ANALYSIS OF FEEDBACK</vt:lpstr>
      <vt:lpstr>MODIFICATIONS)</vt:lpstr>
      <vt:lpstr>UNINTENDED CONSEQUENCES</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LOG</dc:title>
  <dc:creator>ONG ZHEN YANG</dc:creator>
  <cp:lastModifiedBy>ONG ZHEN YANG</cp:lastModifiedBy>
  <cp:revision>6</cp:revision>
  <dcterms:modified xsi:type="dcterms:W3CDTF">2018-07-27T13:52:28Z</dcterms:modified>
</cp:coreProperties>
</file>